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18"/>
  </p:notesMasterIdLst>
  <p:handoutMasterIdLst>
    <p:handoutMasterId r:id="rId19"/>
  </p:handoutMasterIdLst>
  <p:sldIdLst>
    <p:sldId id="261" r:id="rId3"/>
    <p:sldId id="695" r:id="rId4"/>
    <p:sldId id="595" r:id="rId5"/>
    <p:sldId id="807" r:id="rId6"/>
    <p:sldId id="596" r:id="rId7"/>
    <p:sldId id="597" r:id="rId8"/>
    <p:sldId id="598" r:id="rId9"/>
    <p:sldId id="755" r:id="rId10"/>
    <p:sldId id="705" r:id="rId11"/>
    <p:sldId id="804" r:id="rId12"/>
    <p:sldId id="603" r:id="rId13"/>
    <p:sldId id="696" r:id="rId14"/>
    <p:sldId id="414" r:id="rId15"/>
    <p:sldId id="806" r:id="rId16"/>
    <p:sldId id="301" r:id="rId17"/>
  </p:sldIdLst>
  <p:sldSz cx="12195175" cy="6858000"/>
  <p:notesSz cx="6669088" cy="9753600"/>
  <p:defaultTextStyle>
    <a:defPPr>
      <a:defRPr lang="en-US"/>
    </a:defPPr>
    <a:lvl1pPr marL="0" algn="l" defTabSz="457123" rtl="0" eaLnBrk="1" latinLnBrk="0" hangingPunct="1">
      <a:defRPr sz="1800" kern="1200">
        <a:solidFill>
          <a:schemeClr val="tx1"/>
        </a:solidFill>
        <a:latin typeface="+mn-lt"/>
        <a:ea typeface="+mn-ea"/>
        <a:cs typeface="+mn-cs"/>
      </a:defRPr>
    </a:lvl1pPr>
    <a:lvl2pPr marL="457123" algn="l" defTabSz="457123" rtl="0" eaLnBrk="1" latinLnBrk="0" hangingPunct="1">
      <a:defRPr sz="1800" kern="1200">
        <a:solidFill>
          <a:schemeClr val="tx1"/>
        </a:solidFill>
        <a:latin typeface="+mn-lt"/>
        <a:ea typeface="+mn-ea"/>
        <a:cs typeface="+mn-cs"/>
      </a:defRPr>
    </a:lvl2pPr>
    <a:lvl3pPr marL="914245" algn="l" defTabSz="457123" rtl="0" eaLnBrk="1" latinLnBrk="0" hangingPunct="1">
      <a:defRPr sz="1800" kern="1200">
        <a:solidFill>
          <a:schemeClr val="tx1"/>
        </a:solidFill>
        <a:latin typeface="+mn-lt"/>
        <a:ea typeface="+mn-ea"/>
        <a:cs typeface="+mn-cs"/>
      </a:defRPr>
    </a:lvl3pPr>
    <a:lvl4pPr marL="1371368" algn="l" defTabSz="457123" rtl="0" eaLnBrk="1" latinLnBrk="0" hangingPunct="1">
      <a:defRPr sz="1800" kern="1200">
        <a:solidFill>
          <a:schemeClr val="tx1"/>
        </a:solidFill>
        <a:latin typeface="+mn-lt"/>
        <a:ea typeface="+mn-ea"/>
        <a:cs typeface="+mn-cs"/>
      </a:defRPr>
    </a:lvl4pPr>
    <a:lvl5pPr marL="1828490" algn="l" defTabSz="457123" rtl="0" eaLnBrk="1" latinLnBrk="0" hangingPunct="1">
      <a:defRPr sz="1800" kern="1200">
        <a:solidFill>
          <a:schemeClr val="tx1"/>
        </a:solidFill>
        <a:latin typeface="+mn-lt"/>
        <a:ea typeface="+mn-ea"/>
        <a:cs typeface="+mn-cs"/>
      </a:defRPr>
    </a:lvl5pPr>
    <a:lvl6pPr marL="2285613" algn="l" defTabSz="457123" rtl="0" eaLnBrk="1" latinLnBrk="0" hangingPunct="1">
      <a:defRPr sz="1800" kern="1200">
        <a:solidFill>
          <a:schemeClr val="tx1"/>
        </a:solidFill>
        <a:latin typeface="+mn-lt"/>
        <a:ea typeface="+mn-ea"/>
        <a:cs typeface="+mn-cs"/>
      </a:defRPr>
    </a:lvl6pPr>
    <a:lvl7pPr marL="2742736" algn="l" defTabSz="457123" rtl="0" eaLnBrk="1" latinLnBrk="0" hangingPunct="1">
      <a:defRPr sz="1800" kern="1200">
        <a:solidFill>
          <a:schemeClr val="tx1"/>
        </a:solidFill>
        <a:latin typeface="+mn-lt"/>
        <a:ea typeface="+mn-ea"/>
        <a:cs typeface="+mn-cs"/>
      </a:defRPr>
    </a:lvl7pPr>
    <a:lvl8pPr marL="3199858" algn="l" defTabSz="457123" rtl="0" eaLnBrk="1" latinLnBrk="0" hangingPunct="1">
      <a:defRPr sz="1800" kern="1200">
        <a:solidFill>
          <a:schemeClr val="tx1"/>
        </a:solidFill>
        <a:latin typeface="+mn-lt"/>
        <a:ea typeface="+mn-ea"/>
        <a:cs typeface="+mn-cs"/>
      </a:defRPr>
    </a:lvl8pPr>
    <a:lvl9pPr marL="3656981" algn="l" defTabSz="45712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4065">
          <p15:clr>
            <a:srgbClr val="A4A3A4"/>
          </p15:clr>
        </p15:guide>
        <p15:guide id="4" orient="horz" pos="1389">
          <p15:clr>
            <a:srgbClr val="A4A3A4"/>
          </p15:clr>
        </p15:guide>
        <p15:guide id="5" pos="258">
          <p15:clr>
            <a:srgbClr val="A4A3A4"/>
          </p15:clr>
        </p15:guide>
        <p15:guide id="6" pos="7424">
          <p15:clr>
            <a:srgbClr val="A4A3A4"/>
          </p15:clr>
        </p15:guide>
        <p15:guide id="7" pos="3841">
          <p15:clr>
            <a:srgbClr val="A4A3A4"/>
          </p15:clr>
        </p15:guide>
        <p15:guide id="8" pos="3750">
          <p15:clr>
            <a:srgbClr val="A4A3A4"/>
          </p15:clr>
        </p15:guide>
        <p15:guide id="9" pos="3932">
          <p15:clr>
            <a:srgbClr val="A4A3A4"/>
          </p15:clr>
        </p15:guide>
        <p15:guide id="10" pos="4975">
          <p15:clr>
            <a:srgbClr val="A4A3A4"/>
          </p15:clr>
        </p15:guide>
        <p15:guide id="11" pos="5156">
          <p15:clr>
            <a:srgbClr val="A4A3A4"/>
          </p15:clr>
        </p15:guide>
        <p15:guide id="12" pos="2707">
          <p15:clr>
            <a:srgbClr val="A4A3A4"/>
          </p15:clr>
        </p15:guide>
        <p15:guide id="13" pos="2526">
          <p15:clr>
            <a:srgbClr val="A4A3A4"/>
          </p15:clr>
        </p15:guide>
      </p15:sldGuideLst>
    </p:ext>
    <p:ext uri="{2D200454-40CA-4A62-9FC3-DE9A4176ACB9}">
      <p15:notesGuideLst xmlns:p15="http://schemas.microsoft.com/office/powerpoint/2012/main">
        <p15:guide id="1" orient="horz" pos="5588" userDrawn="1">
          <p15:clr>
            <a:srgbClr val="A4A3A4"/>
          </p15:clr>
        </p15:guide>
        <p15:guide id="2" orient="horz" pos="363" userDrawn="1">
          <p15:clr>
            <a:srgbClr val="A4A3A4"/>
          </p15:clr>
        </p15:guide>
        <p15:guide id="3" pos="336" userDrawn="1">
          <p15:clr>
            <a:srgbClr val="A4A3A4"/>
          </p15:clr>
        </p15:guide>
        <p15:guide id="4" pos="386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Kaman" initials="AK" lastIdx="1" clrIdx="0">
    <p:extLst>
      <p:ext uri="{19B8F6BF-5375-455C-9EA6-DF929625EA0E}">
        <p15:presenceInfo xmlns:p15="http://schemas.microsoft.com/office/powerpoint/2012/main" userId="Anne Ka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F2FF"/>
    <a:srgbClr val="004A93"/>
    <a:srgbClr val="C8DFF6"/>
    <a:srgbClr val="DFF1FF"/>
    <a:srgbClr val="344C5C"/>
    <a:srgbClr val="FFFFFF"/>
    <a:srgbClr val="F2F2F2"/>
    <a:srgbClr val="A9D18E"/>
    <a:srgbClr val="5B9BD5"/>
    <a:srgbClr val="87BD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ittlere Formatvorlage 3 - Akz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88" autoAdjust="0"/>
    <p:restoredTop sz="83871" autoAdjust="0"/>
  </p:normalViewPr>
  <p:slideViewPr>
    <p:cSldViewPr snapToObjects="1" showGuides="1">
      <p:cViewPr varScale="1">
        <p:scale>
          <a:sx n="55" d="100"/>
          <a:sy n="55" d="100"/>
        </p:scale>
        <p:origin x="536" y="36"/>
      </p:cViewPr>
      <p:guideLst>
        <p:guide orient="horz" pos="2160"/>
        <p:guide pos="2880"/>
        <p:guide orient="horz" pos="4065"/>
        <p:guide orient="horz" pos="1389"/>
        <p:guide pos="258"/>
        <p:guide pos="7424"/>
        <p:guide pos="3841"/>
        <p:guide pos="3750"/>
        <p:guide pos="3932"/>
        <p:guide pos="4975"/>
        <p:guide pos="5156"/>
        <p:guide pos="2707"/>
        <p:guide pos="2526"/>
      </p:guideLst>
    </p:cSldViewPr>
  </p:slideViewPr>
  <p:notesTextViewPr>
    <p:cViewPr>
      <p:scale>
        <a:sx n="110" d="100"/>
        <a:sy n="110" d="100"/>
      </p:scale>
      <p:origin x="0" y="0"/>
    </p:cViewPr>
  </p:notesTextViewPr>
  <p:sorterViewPr>
    <p:cViewPr>
      <p:scale>
        <a:sx n="140" d="100"/>
        <a:sy n="140" d="100"/>
      </p:scale>
      <p:origin x="0" y="0"/>
    </p:cViewPr>
  </p:sorterViewPr>
  <p:notesViewPr>
    <p:cSldViewPr snapToObjects="1" showGuides="1">
      <p:cViewPr>
        <p:scale>
          <a:sx n="80" d="100"/>
          <a:sy n="80" d="100"/>
        </p:scale>
        <p:origin x="3752" y="72"/>
      </p:cViewPr>
      <p:guideLst>
        <p:guide orient="horz" pos="5588"/>
        <p:guide orient="horz" pos="363"/>
        <p:guide pos="336"/>
        <p:guide pos="386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 Id="rId27"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4"/>
          <p:cNvSpPr>
            <a:spLocks noGrp="1"/>
          </p:cNvSpPr>
          <p:nvPr>
            <p:ph type="ftr" sz="quarter" idx="2"/>
          </p:nvPr>
        </p:nvSpPr>
        <p:spPr>
          <a:xfrm>
            <a:off x="533566" y="9178103"/>
            <a:ext cx="5251250" cy="230400"/>
          </a:xfrm>
          <a:prstGeom prst="rect">
            <a:avLst/>
          </a:prstGeom>
        </p:spPr>
        <p:txBody>
          <a:bodyPr vert="horz" lIns="0" tIns="28800" rIns="0" bIns="0" rtlCol="0" anchor="t"/>
          <a:lstStyle>
            <a:lvl1pPr algn="r">
              <a:defRPr sz="1000">
                <a:solidFill>
                  <a:schemeClr val="tx1">
                    <a:tint val="75000"/>
                  </a:schemeClr>
                </a:solidFill>
              </a:defRPr>
            </a:lvl1pPr>
          </a:lstStyle>
          <a:p>
            <a:r>
              <a:rPr lang="de-DE" dirty="0">
                <a:solidFill>
                  <a:schemeClr val="tx1"/>
                </a:solidFill>
              </a:rPr>
              <a:t>Fußzeile (Titel der Präsentation)</a:t>
            </a:r>
          </a:p>
        </p:txBody>
      </p:sp>
      <p:sp>
        <p:nvSpPr>
          <p:cNvPr id="7" name="Slide Number Placeholder 5"/>
          <p:cNvSpPr>
            <a:spLocks noGrp="1"/>
          </p:cNvSpPr>
          <p:nvPr>
            <p:ph type="sldNum" sz="quarter" idx="3"/>
          </p:nvPr>
        </p:nvSpPr>
        <p:spPr>
          <a:xfrm>
            <a:off x="5784957" y="9178103"/>
            <a:ext cx="350083" cy="230400"/>
          </a:xfrm>
          <a:prstGeom prst="rect">
            <a:avLst/>
          </a:prstGeom>
        </p:spPr>
        <p:txBody>
          <a:bodyPr vert="horz" lIns="0" tIns="28800" rIns="0" bIns="0" rtlCol="0" anchor="t"/>
          <a:lstStyle>
            <a:lvl1pPr algn="r">
              <a:defRPr sz="1000">
                <a:solidFill>
                  <a:schemeClr val="tx1">
                    <a:tint val="75000"/>
                  </a:schemeClr>
                </a:solidFill>
              </a:defRPr>
            </a:lvl1pPr>
          </a:lstStyle>
          <a:p>
            <a:fld id="{9B00EF49-7894-4F53-A8DD-F7DB3BFC5032}" type="slidenum">
              <a:rPr lang="de-DE" smtClean="0">
                <a:solidFill>
                  <a:schemeClr val="tx1"/>
                </a:solidFill>
              </a:rPr>
              <a:pPr/>
              <a:t>‹Nr.›</a:t>
            </a:fld>
            <a:endParaRPr lang="de-DE" dirty="0">
              <a:solidFill>
                <a:schemeClr val="tx1"/>
              </a:solidFill>
            </a:endParaRPr>
          </a:p>
        </p:txBody>
      </p:sp>
    </p:spTree>
    <p:extLst>
      <p:ext uri="{BB962C8B-B14F-4D97-AF65-F5344CB8AC3E}">
        <p14:creationId xmlns:p14="http://schemas.microsoft.com/office/powerpoint/2010/main" val="2218688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292100" y="576263"/>
            <a:ext cx="5461000" cy="3071812"/>
          </a:xfrm>
          <a:prstGeom prst="rect">
            <a:avLst/>
          </a:prstGeom>
          <a:noFill/>
          <a:ln w="6350">
            <a:solidFill>
              <a:schemeClr val="tx1">
                <a:lumMod val="40000"/>
                <a:lumOff val="60000"/>
              </a:schemeClr>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533566" y="3878289"/>
            <a:ext cx="5601334" cy="4992000"/>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p>
        </p:txBody>
      </p:sp>
      <p:sp>
        <p:nvSpPr>
          <p:cNvPr id="8" name="Footer Placeholder 4"/>
          <p:cNvSpPr>
            <a:spLocks noGrp="1"/>
          </p:cNvSpPr>
          <p:nvPr>
            <p:ph type="ftr" sz="quarter" idx="4"/>
          </p:nvPr>
        </p:nvSpPr>
        <p:spPr>
          <a:xfrm>
            <a:off x="533566" y="9178103"/>
            <a:ext cx="5251250" cy="230400"/>
          </a:xfrm>
          <a:prstGeom prst="rect">
            <a:avLst/>
          </a:prstGeom>
        </p:spPr>
        <p:txBody>
          <a:bodyPr vert="horz" lIns="0" tIns="28800" rIns="0" bIns="0" rtlCol="0" anchor="t"/>
          <a:lstStyle>
            <a:lvl1pPr algn="r">
              <a:defRPr sz="1000">
                <a:solidFill>
                  <a:schemeClr val="tx1"/>
                </a:solidFill>
              </a:defRPr>
            </a:lvl1pPr>
          </a:lstStyle>
          <a:p>
            <a:r>
              <a:rPr lang="de-DE"/>
              <a:t>Fußzeile (Titel der Präsentation)</a:t>
            </a:r>
            <a:endParaRPr lang="de-DE" dirty="0"/>
          </a:p>
        </p:txBody>
      </p:sp>
      <p:sp>
        <p:nvSpPr>
          <p:cNvPr id="9" name="Slide Number Placeholder 5"/>
          <p:cNvSpPr>
            <a:spLocks noGrp="1"/>
          </p:cNvSpPr>
          <p:nvPr>
            <p:ph type="sldNum" sz="quarter" idx="5"/>
          </p:nvPr>
        </p:nvSpPr>
        <p:spPr>
          <a:xfrm>
            <a:off x="5784957" y="9178103"/>
            <a:ext cx="350083" cy="230400"/>
          </a:xfrm>
          <a:prstGeom prst="rect">
            <a:avLst/>
          </a:prstGeom>
        </p:spPr>
        <p:txBody>
          <a:bodyPr vert="horz" lIns="0" tIns="28800" rIns="0" bIns="0" rtlCol="0" anchor="t"/>
          <a:lstStyle>
            <a:lvl1pPr algn="r">
              <a:defRPr sz="1000">
                <a:solidFill>
                  <a:schemeClr val="tx1"/>
                </a:solidFill>
              </a:defRPr>
            </a:lvl1pPr>
          </a:lstStyle>
          <a:p>
            <a:fld id="{9B00EF49-7894-4F53-A8DD-F7DB3BFC5032}" type="slidenum">
              <a:rPr lang="de-DE" smtClean="0"/>
              <a:pPr/>
              <a:t>‹Nr.›</a:t>
            </a:fld>
            <a:endParaRPr lang="de-DE" dirty="0"/>
          </a:p>
        </p:txBody>
      </p:sp>
    </p:spTree>
    <p:extLst>
      <p:ext uri="{BB962C8B-B14F-4D97-AF65-F5344CB8AC3E}">
        <p14:creationId xmlns:p14="http://schemas.microsoft.com/office/powerpoint/2010/main" val="3989448469"/>
      </p:ext>
    </p:extLst>
  </p:cSld>
  <p:clrMap bg1="lt1" tx1="dk1" bg2="lt2" tx2="dk2" accent1="accent1" accent2="accent2" accent3="accent3" accent4="accent4" accent5="accent5" accent6="accent6" hlink="hlink" folHlink="folHlink"/>
  <p:notesStyle>
    <a:lvl1pPr marL="0" algn="l" defTabSz="914245" rtl="0" eaLnBrk="1" latinLnBrk="0" hangingPunct="1">
      <a:lnSpc>
        <a:spcPct val="105000"/>
      </a:lnSpc>
      <a:spcBef>
        <a:spcPts val="1799"/>
      </a:spcBef>
      <a:spcAft>
        <a:spcPts val="0"/>
      </a:spcAft>
      <a:defRPr sz="1000" kern="1200">
        <a:solidFill>
          <a:schemeClr val="accent1"/>
        </a:solidFill>
        <a:latin typeface="+mn-lt"/>
        <a:ea typeface="+mn-ea"/>
        <a:cs typeface="+mn-cs"/>
      </a:defRPr>
    </a:lvl1pPr>
    <a:lvl2pPr marL="0" algn="l" defTabSz="914245" rtl="0" eaLnBrk="1" latinLnBrk="0" hangingPunct="1">
      <a:lnSpc>
        <a:spcPct val="105000"/>
      </a:lnSpc>
      <a:spcBef>
        <a:spcPts val="300"/>
      </a:spcBef>
      <a:spcAft>
        <a:spcPts val="300"/>
      </a:spcAft>
      <a:defRPr sz="1000" kern="1200">
        <a:solidFill>
          <a:schemeClr val="tx1"/>
        </a:solidFill>
        <a:latin typeface="+mj-lt"/>
        <a:ea typeface="+mn-ea"/>
        <a:cs typeface="+mn-cs"/>
      </a:defRPr>
    </a:lvl2pPr>
    <a:lvl3pPr marL="143976" indent="-143976" algn="l" defTabSz="914245" rtl="0" eaLnBrk="1" latinLnBrk="0" hangingPunct="1">
      <a:lnSpc>
        <a:spcPct val="105000"/>
      </a:lnSpc>
      <a:spcBef>
        <a:spcPts val="300"/>
      </a:spcBef>
      <a:spcAft>
        <a:spcPts val="300"/>
      </a:spcAft>
      <a:buFont typeface="Arial" panose="020B0604020202020204" pitchFamily="34" charset="0"/>
      <a:buChar char="•"/>
      <a:defRPr sz="1000" kern="1200">
        <a:solidFill>
          <a:schemeClr val="tx1"/>
        </a:solidFill>
        <a:latin typeface="+mj-lt"/>
        <a:ea typeface="+mn-ea"/>
        <a:cs typeface="+mn-cs"/>
      </a:defRPr>
    </a:lvl3pPr>
    <a:lvl4pPr marL="287952" indent="-143976" algn="l" defTabSz="914245" rtl="0" eaLnBrk="1" latinLnBrk="0" hangingPunct="1">
      <a:lnSpc>
        <a:spcPct val="105000"/>
      </a:lnSpc>
      <a:spcBef>
        <a:spcPts val="0"/>
      </a:spcBef>
      <a:spcAft>
        <a:spcPts val="0"/>
      </a:spcAft>
      <a:buFont typeface="Symbol" panose="05050102010706020507" pitchFamily="18" charset="2"/>
      <a:buChar char="-"/>
      <a:defRPr sz="1000" kern="1200">
        <a:solidFill>
          <a:schemeClr val="tx1"/>
        </a:solidFill>
        <a:latin typeface="+mj-lt"/>
        <a:ea typeface="+mn-ea"/>
        <a:cs typeface="+mn-cs"/>
      </a:defRPr>
    </a:lvl4pPr>
    <a:lvl5pPr marL="431927" indent="-143976" algn="l" defTabSz="914245" rtl="0" eaLnBrk="1" latinLnBrk="0" hangingPunct="1">
      <a:lnSpc>
        <a:spcPct val="105000"/>
      </a:lnSpc>
      <a:spcBef>
        <a:spcPts val="0"/>
      </a:spcBef>
      <a:spcAft>
        <a:spcPts val="0"/>
      </a:spcAft>
      <a:buFont typeface="Arial" panose="020B0604020202020204" pitchFamily="34" charset="0"/>
      <a:buChar char="•"/>
      <a:defRPr sz="1000" kern="1200">
        <a:solidFill>
          <a:schemeClr val="tx1"/>
        </a:solidFill>
        <a:latin typeface="+mj-lt"/>
        <a:ea typeface="+mn-ea"/>
        <a:cs typeface="+mn-cs"/>
      </a:defRPr>
    </a:lvl5pPr>
    <a:lvl6pPr marL="575902" indent="-143976" algn="l" defTabSz="914245" rtl="0" eaLnBrk="1" latinLnBrk="0" hangingPunct="1">
      <a:lnSpc>
        <a:spcPct val="105000"/>
      </a:lnSpc>
      <a:spcBef>
        <a:spcPts val="0"/>
      </a:spcBef>
      <a:spcAft>
        <a:spcPts val="0"/>
      </a:spcAft>
      <a:buFont typeface="Symbol" panose="05050102010706020507" pitchFamily="18" charset="2"/>
      <a:buChar char="-"/>
      <a:defRPr sz="1000" kern="1200">
        <a:solidFill>
          <a:schemeClr val="tx1"/>
        </a:solidFill>
        <a:latin typeface="+mj-lt"/>
        <a:ea typeface="+mn-ea"/>
        <a:cs typeface="+mn-cs"/>
      </a:defRPr>
    </a:lvl6pPr>
    <a:lvl7pPr marL="575902" indent="-143976" algn="l" defTabSz="914245" rtl="0" eaLnBrk="1" latinLnBrk="0" hangingPunct="1">
      <a:lnSpc>
        <a:spcPct val="105000"/>
      </a:lnSpc>
      <a:spcBef>
        <a:spcPts val="0"/>
      </a:spcBef>
      <a:spcAft>
        <a:spcPts val="0"/>
      </a:spcAft>
      <a:buFont typeface="Symbol" panose="05050102010706020507" pitchFamily="18" charset="2"/>
      <a:buChar char="-"/>
      <a:defRPr sz="1000" kern="1200">
        <a:solidFill>
          <a:schemeClr val="tx1"/>
        </a:solidFill>
        <a:latin typeface="+mj-lt"/>
        <a:ea typeface="+mn-ea"/>
        <a:cs typeface="+mn-cs"/>
      </a:defRPr>
    </a:lvl7pPr>
    <a:lvl8pPr marL="575902" indent="-143976" algn="l" defTabSz="914245" rtl="0" eaLnBrk="1" latinLnBrk="0" hangingPunct="1">
      <a:lnSpc>
        <a:spcPct val="105000"/>
      </a:lnSpc>
      <a:spcBef>
        <a:spcPts val="0"/>
      </a:spcBef>
      <a:spcAft>
        <a:spcPts val="0"/>
      </a:spcAft>
      <a:buFont typeface="Symbol" panose="05050102010706020507" pitchFamily="18" charset="2"/>
      <a:buChar char="-"/>
      <a:defRPr sz="1000" kern="1200">
        <a:solidFill>
          <a:schemeClr val="tx1"/>
        </a:solidFill>
        <a:latin typeface="+mj-lt"/>
        <a:ea typeface="+mn-ea"/>
        <a:cs typeface="+mn-cs"/>
      </a:defRPr>
    </a:lvl8pPr>
    <a:lvl9pPr marL="575902" indent="-143976" algn="l" defTabSz="914245" rtl="0" eaLnBrk="1" latinLnBrk="0" hangingPunct="1">
      <a:lnSpc>
        <a:spcPct val="105000"/>
      </a:lnSpc>
      <a:spcBef>
        <a:spcPts val="0"/>
      </a:spcBef>
      <a:spcAft>
        <a:spcPts val="0"/>
      </a:spcAft>
      <a:buFont typeface="Symbol" panose="05050102010706020507" pitchFamily="18" charset="2"/>
      <a:buChar char="-"/>
      <a:defRPr sz="1000" kern="1200">
        <a:solidFill>
          <a:schemeClr val="tx1"/>
        </a:solidFill>
        <a:latin typeface="+mj-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9B00EF49-7894-4F53-A8DD-F7DB3BFC5032}" type="slidenum">
              <a:rPr lang="de-DE" smtClean="0"/>
              <a:pPr/>
              <a:t>1</a:t>
            </a:fld>
            <a:endParaRPr lang="de-DE" dirty="0"/>
          </a:p>
        </p:txBody>
      </p:sp>
      <p:sp>
        <p:nvSpPr>
          <p:cNvPr id="6" name="Folienbildplatzhalter 5"/>
          <p:cNvSpPr>
            <a:spLocks noGrp="1" noRot="1" noChangeAspect="1"/>
          </p:cNvSpPr>
          <p:nvPr>
            <p:ph type="sldImg"/>
          </p:nvPr>
        </p:nvSpPr>
        <p:spPr>
          <a:xfrm>
            <a:off x="293688" y="576263"/>
            <a:ext cx="5459412" cy="3071812"/>
          </a:xfrm>
        </p:spPr>
      </p:sp>
      <p:sp>
        <p:nvSpPr>
          <p:cNvPr id="7" name="Notizenplatzhalter 6"/>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35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Wingdings" panose="05000000000000000000" pitchFamily="2" charset="2"/>
              <a:buChar char="Ø"/>
            </a:pPr>
            <a:r>
              <a:rPr lang="de-DE" dirty="0"/>
              <a:t>Neben</a:t>
            </a:r>
            <a:r>
              <a:rPr lang="de-DE" baseline="0" dirty="0"/>
              <a:t> der bundesweiten </a:t>
            </a:r>
            <a:r>
              <a:rPr lang="de-DE" baseline="0" dirty="0" err="1"/>
              <a:t>COPSY-Studie</a:t>
            </a:r>
            <a:r>
              <a:rPr lang="de-DE" baseline="0" dirty="0"/>
              <a:t> haben wir auch Kinder und Jugendliche in Hamburg während der Pandemie zu ihrer psychischen Gesundheit befragt. </a:t>
            </a:r>
          </a:p>
          <a:p>
            <a:pPr marL="171450" indent="-171450">
              <a:buFont typeface="Wingdings" panose="05000000000000000000" pitchFamily="2" charset="2"/>
              <a:buChar char="Ø"/>
            </a:pPr>
            <a:r>
              <a:rPr lang="de-DE" baseline="0" dirty="0"/>
              <a:t>Wir wollten herausfinden, ob auch der Sozialraum, also die Gegend in der Kinder und Jugendliche leben, einen Einfluss auf die psychische Gesundheit hat</a:t>
            </a:r>
          </a:p>
          <a:p>
            <a:pPr marL="171450" indent="-171450">
              <a:buFont typeface="Wingdings" panose="05000000000000000000" pitchFamily="2" charset="2"/>
              <a:buChar char="Ø"/>
            </a:pPr>
            <a:r>
              <a:rPr lang="de-DE" baseline="0" dirty="0"/>
              <a:t>Grade in der Pandemie haben Kinder und Jugendliche schließlich viel mehr Zeit zu hause verbracht.</a:t>
            </a:r>
          </a:p>
          <a:p>
            <a:pPr marL="171450" indent="-171450">
              <a:buFont typeface="Wingdings" panose="05000000000000000000" pitchFamily="2" charset="2"/>
              <a:buChar char="Ø"/>
            </a:pPr>
            <a:r>
              <a:rPr lang="de-DE" baseline="0" dirty="0"/>
              <a:t>Dafür haben wir unsere Befragungsdaten mit Daten zum sozialräumlichen Status in Hamburg verknüpft</a:t>
            </a:r>
          </a:p>
          <a:p>
            <a:pPr marL="171450" indent="-171450">
              <a:buFont typeface="Wingdings" panose="05000000000000000000" pitchFamily="2" charset="2"/>
              <a:buChar char="Ø"/>
            </a:pPr>
            <a:r>
              <a:rPr lang="de-DE" baseline="0" dirty="0"/>
              <a:t>Ergebnis: </a:t>
            </a:r>
            <a:r>
              <a:rPr lang="de-DE" b="1" baseline="0" dirty="0"/>
              <a:t>Zusätzlich</a:t>
            </a:r>
            <a:r>
              <a:rPr lang="de-DE" baseline="0" dirty="0"/>
              <a:t> zu den vorgestellten</a:t>
            </a:r>
            <a:r>
              <a:rPr lang="de-DE" b="1" baseline="0" dirty="0"/>
              <a:t> individuellen Risikofaktoren </a:t>
            </a:r>
            <a:r>
              <a:rPr lang="de-DE" b="0" baseline="0" dirty="0"/>
              <a:t>ist auch der sozialräumliche Status des Gebiets, in dem </a:t>
            </a:r>
            <a:r>
              <a:rPr lang="de-DE" b="0" baseline="0" dirty="0" err="1"/>
              <a:t>KiJus</a:t>
            </a:r>
            <a:r>
              <a:rPr lang="de-DE" b="0" baseline="0" dirty="0"/>
              <a:t> leben, mit einer schlechteren Psychischen Gesundheit assoziiert.  </a:t>
            </a:r>
            <a:endParaRPr lang="de-DE" b="0" dirty="0"/>
          </a:p>
          <a:p>
            <a:endParaRPr lang="de-DE" dirty="0"/>
          </a:p>
          <a:p>
            <a:r>
              <a:rPr lang="de-DE" sz="1100" b="0" i="1" dirty="0"/>
              <a:t>Verweis auf Hamburger Sozialindex der Schulen (früher KESS-Index)</a:t>
            </a:r>
          </a:p>
          <a:p>
            <a:r>
              <a:rPr lang="de-DE" sz="1100" b="0" i="1" dirty="0"/>
              <a:t>RISE-Index:</a:t>
            </a:r>
            <a:r>
              <a:rPr lang="de-DE" sz="1100" b="0" i="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b="0" i="1" dirty="0"/>
              <a:t>Der Index wurde im Rahmenprogramm Integrierte Stadtteilentwicklung von der Behörde für Stadtentwicklung und Wohnen entwickelt </a:t>
            </a:r>
          </a:p>
          <a:p>
            <a:r>
              <a:rPr lang="de-DE" sz="1100" b="0" i="1" dirty="0"/>
              <a:t>7 sozialen Indikatoren: die Arbeitslosenquote im Gebiet, der Anteil der Empfänger*innen von Sozialhilfeleistungen. </a:t>
            </a:r>
          </a:p>
          <a:p>
            <a:endParaRPr lang="de-DE" dirty="0"/>
          </a:p>
        </p:txBody>
      </p:sp>
      <p:sp>
        <p:nvSpPr>
          <p:cNvPr id="4" name="Foliennummernplatzhalter 3"/>
          <p:cNvSpPr>
            <a:spLocks noGrp="1"/>
          </p:cNvSpPr>
          <p:nvPr>
            <p:ph type="sldNum" sz="quarter" idx="10"/>
          </p:nvPr>
        </p:nvSpPr>
        <p:spPr/>
        <p:txBody>
          <a:bodyPr/>
          <a:lstStyle/>
          <a:p>
            <a:fld id="{5E8FCA89-BC77-47AE-9AC5-A8B3EDBD1E74}" type="slidenum">
              <a:rPr lang="de-DE" smtClean="0"/>
              <a:t>10</a:t>
            </a:fld>
            <a:endParaRPr lang="de-DE"/>
          </a:p>
        </p:txBody>
      </p:sp>
    </p:spTree>
    <p:extLst>
      <p:ext uri="{BB962C8B-B14F-4D97-AF65-F5344CB8AC3E}">
        <p14:creationId xmlns:p14="http://schemas.microsoft.com/office/powerpoint/2010/main" val="3040281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bildplatzhalter 5"/>
          <p:cNvSpPr>
            <a:spLocks noGrp="1" noRot="1" noChangeAspect="1"/>
          </p:cNvSpPr>
          <p:nvPr>
            <p:ph type="sldImg"/>
          </p:nvPr>
        </p:nvSpPr>
        <p:spPr>
          <a:xfrm>
            <a:off x="261938" y="585788"/>
            <a:ext cx="5526087" cy="3108325"/>
          </a:xfrm>
        </p:spPr>
      </p:sp>
      <p:sp>
        <p:nvSpPr>
          <p:cNvPr id="7" name="Notizenplatzhalter 6"/>
          <p:cNvSpPr>
            <a:spLocks noGrp="1"/>
          </p:cNvSpPr>
          <p:nvPr>
            <p:ph type="body" idx="1"/>
          </p:nvPr>
        </p:nvSpPr>
        <p:spPr>
          <a:xfrm>
            <a:off x="533574" y="3925632"/>
            <a:ext cx="5601334" cy="5052938"/>
          </a:xfrm>
          <a:prstGeom prst="rect">
            <a:avLst/>
          </a:prstGeom>
        </p:spPr>
        <p:txBody>
          <a:bodyPr/>
          <a:lstStyle/>
          <a:p>
            <a:pPr marL="342900" marR="0" lvl="0" indent="-342900" algn="l" defTabSz="914245" rtl="0" eaLnBrk="1" fontAlgn="auto" latinLnBrk="0" hangingPunct="1">
              <a:lnSpc>
                <a:spcPct val="105000"/>
              </a:lnSpc>
              <a:spcBef>
                <a:spcPts val="0"/>
              </a:spcBef>
              <a:spcAft>
                <a:spcPts val="0"/>
              </a:spcAft>
              <a:buClrTx/>
              <a:buSzTx/>
              <a:buFont typeface="Arial" panose="020B0604020202020204" pitchFamily="34" charset="0"/>
              <a:buChar char="•"/>
              <a:tabLst>
                <a:tab pos="457200" algn="l"/>
              </a:tabLst>
              <a:defRPr/>
            </a:pPr>
            <a:r>
              <a:rPr lang="de-DE" sz="1000" b="0" dirty="0">
                <a:latin typeface="+mn-lt"/>
                <a:cs typeface="Calibri" panose="020F0502020204030204" pitchFamily="34" charset="0"/>
              </a:rPr>
              <a:t>Neben den Risikofaktoren ist es ebenso entscheidend, auch die Ressourcen zu betrachten, die die psychische Gesundheit von Kindern und Jugendlichen positiv beeinflussen können.</a:t>
            </a:r>
          </a:p>
          <a:p>
            <a:pPr marL="342900" marR="0" lvl="0" indent="-342900" algn="l" defTabSz="914245" rtl="0" eaLnBrk="1" fontAlgn="auto" latinLnBrk="0" hangingPunct="1">
              <a:lnSpc>
                <a:spcPct val="105000"/>
              </a:lnSpc>
              <a:spcBef>
                <a:spcPts val="0"/>
              </a:spcBef>
              <a:spcAft>
                <a:spcPts val="0"/>
              </a:spcAft>
              <a:buClrTx/>
              <a:buSzTx/>
              <a:buFont typeface="Arial" panose="020B0604020202020204" pitchFamily="34" charset="0"/>
              <a:buChar char="•"/>
              <a:tabLst>
                <a:tab pos="457200" algn="l"/>
              </a:tabLst>
              <a:defRPr/>
            </a:pPr>
            <a:r>
              <a:rPr lang="de-DE" sz="1000" b="0" dirty="0">
                <a:latin typeface="+mn-lt"/>
                <a:cs typeface="Calibri" panose="020F0502020204030204" pitchFamily="34" charset="0"/>
              </a:rPr>
              <a:t>Kinder und Jugendliche mit ausgeprägten personalen, familiären und sozialen Ressourcen zeigen insgesamt eine bessere psychische Gesundheit. </a:t>
            </a:r>
          </a:p>
          <a:p>
            <a:pPr marL="342900" marR="0" lvl="0" indent="-342900" algn="l" defTabSz="914245" rtl="0" eaLnBrk="1" fontAlgn="auto" latinLnBrk="0" hangingPunct="1">
              <a:lnSpc>
                <a:spcPct val="105000"/>
              </a:lnSpc>
              <a:spcBef>
                <a:spcPts val="0"/>
              </a:spcBef>
              <a:spcAft>
                <a:spcPts val="0"/>
              </a:spcAft>
              <a:buClrTx/>
              <a:buSzTx/>
              <a:buFont typeface="Arial" panose="020B0604020202020204" pitchFamily="34" charset="0"/>
              <a:buChar char="•"/>
              <a:tabLst>
                <a:tab pos="457200" algn="l"/>
              </a:tabLst>
              <a:defRPr/>
            </a:pPr>
            <a:r>
              <a:rPr lang="de-DE" sz="1000" dirty="0">
                <a:effectLst/>
                <a:latin typeface="+mn-lt"/>
                <a:ea typeface="Calibri" panose="020F0502020204030204" pitchFamily="34" charset="0"/>
                <a:cs typeface="Calibri" panose="020F0502020204030204" pitchFamily="34" charset="0"/>
              </a:rPr>
              <a:t>Das sind Kinder und Jugendliche, die zuversichtlich in die Zukunft schauen, selbstwirksam sind, viel gemeinsame Zeit mit der Familie verbringen und sich von ihrem sozialen Umfeld gut unterstützt fühlen.</a:t>
            </a:r>
          </a:p>
          <a:p>
            <a:pPr marL="342900" marR="0" lvl="0" indent="-342900" algn="l" defTabSz="914245" rtl="0" eaLnBrk="1" fontAlgn="auto" latinLnBrk="0" hangingPunct="1">
              <a:lnSpc>
                <a:spcPct val="105000"/>
              </a:lnSpc>
              <a:spcBef>
                <a:spcPts val="0"/>
              </a:spcBef>
              <a:spcAft>
                <a:spcPts val="0"/>
              </a:spcAft>
              <a:buClrTx/>
              <a:buSzTx/>
              <a:buFont typeface="Arial" panose="020B0604020202020204" pitchFamily="34" charset="0"/>
              <a:buChar char="•"/>
              <a:tabLst>
                <a:tab pos="457200" algn="l"/>
              </a:tabLst>
              <a:defRPr/>
            </a:pPr>
            <a:r>
              <a:rPr lang="de-DE" sz="1000" dirty="0">
                <a:latin typeface="+mn-lt"/>
                <a:cs typeface="Calibri" panose="020F0502020204030204" pitchFamily="34" charset="0"/>
              </a:rPr>
              <a:t>Diese Kinder und Jugendlichen haben ein 5- bis 10-fach geringeres Risiko für eine geminderte Lebensqualität und psychische Auffälligkeiten.</a:t>
            </a:r>
          </a:p>
          <a:p>
            <a:pPr marL="342900" marR="0" lvl="0" indent="-342900" algn="l" defTabSz="914245" rtl="0" eaLnBrk="1" fontAlgn="auto" latinLnBrk="0" hangingPunct="1">
              <a:lnSpc>
                <a:spcPct val="105000"/>
              </a:lnSpc>
              <a:spcBef>
                <a:spcPts val="0"/>
              </a:spcBef>
              <a:spcAft>
                <a:spcPts val="0"/>
              </a:spcAft>
              <a:buClrTx/>
              <a:buSzTx/>
              <a:buFont typeface="Arial" panose="020B0604020202020204" pitchFamily="34" charset="0"/>
              <a:buChar char="•"/>
              <a:tabLst>
                <a:tab pos="457200" algn="l"/>
              </a:tabLst>
              <a:defRPr/>
            </a:pPr>
            <a:r>
              <a:rPr lang="de-DE" sz="1000" b="0" dirty="0">
                <a:latin typeface="+mn-lt"/>
                <a:cs typeface="Calibri" panose="020F0502020204030204" pitchFamily="34" charset="0"/>
              </a:rPr>
              <a:t>Wenn wir die psychische Gesundheit von Kindern und Jugendlich </a:t>
            </a:r>
            <a:r>
              <a:rPr lang="de-DE" sz="1000" b="0" dirty="0">
                <a:effectLst/>
                <a:latin typeface="+mn-lt"/>
                <a:cs typeface="Calibri" panose="020F0502020204030204" pitchFamily="34" charset="0"/>
              </a:rPr>
              <a:t>nachhaltig stärken wollen, </a:t>
            </a:r>
            <a:r>
              <a:rPr lang="de-DE" sz="1000" b="0" dirty="0">
                <a:latin typeface="+mn-lt"/>
                <a:cs typeface="Calibri" panose="020F0502020204030204" pitchFamily="34" charset="0"/>
              </a:rPr>
              <a:t>ist es daher besonders wichtig, in die Förderung von Ressourcen zu investieren.</a:t>
            </a:r>
          </a:p>
        </p:txBody>
      </p:sp>
    </p:spTree>
    <p:extLst>
      <p:ext uri="{BB962C8B-B14F-4D97-AF65-F5344CB8AC3E}">
        <p14:creationId xmlns:p14="http://schemas.microsoft.com/office/powerpoint/2010/main" val="1589189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2BE00-BE02-B67F-ED34-AA4224894AD3}"/>
            </a:ext>
          </a:extLst>
        </p:cNvPr>
        <p:cNvGrpSpPr/>
        <p:nvPr/>
      </p:nvGrpSpPr>
      <p:grpSpPr>
        <a:xfrm>
          <a:off x="0" y="0"/>
          <a:ext cx="0" cy="0"/>
          <a:chOff x="0" y="0"/>
          <a:chExt cx="0" cy="0"/>
        </a:xfrm>
      </p:grpSpPr>
      <p:sp>
        <p:nvSpPr>
          <p:cNvPr id="6" name="Folienbildplatzhalter 5">
            <a:extLst>
              <a:ext uri="{FF2B5EF4-FFF2-40B4-BE49-F238E27FC236}">
                <a16:creationId xmlns:a16="http://schemas.microsoft.com/office/drawing/2014/main" id="{67BB46CE-EF31-8C8F-E3A0-862A99638CAA}"/>
              </a:ext>
            </a:extLst>
          </p:cNvPr>
          <p:cNvSpPr>
            <a:spLocks noGrp="1" noRot="1" noChangeAspect="1"/>
          </p:cNvSpPr>
          <p:nvPr>
            <p:ph type="sldImg"/>
          </p:nvPr>
        </p:nvSpPr>
        <p:spPr>
          <a:xfrm>
            <a:off x="261938" y="585788"/>
            <a:ext cx="5526087" cy="3108325"/>
          </a:xfrm>
        </p:spPr>
      </p:sp>
      <p:sp>
        <p:nvSpPr>
          <p:cNvPr id="7" name="Notizenplatzhalter 6">
            <a:extLst>
              <a:ext uri="{FF2B5EF4-FFF2-40B4-BE49-F238E27FC236}">
                <a16:creationId xmlns:a16="http://schemas.microsoft.com/office/drawing/2014/main" id="{B268AE6A-BA8E-0009-528E-B3A594F431D3}"/>
              </a:ext>
            </a:extLst>
          </p:cNvPr>
          <p:cNvSpPr>
            <a:spLocks noGrp="1"/>
          </p:cNvSpPr>
          <p:nvPr>
            <p:ph type="body" idx="1"/>
          </p:nvPr>
        </p:nvSpPr>
        <p:spPr>
          <a:xfrm>
            <a:off x="533574" y="3925632"/>
            <a:ext cx="5601334" cy="5052938"/>
          </a:xfrm>
          <a:prstGeom prst="rect">
            <a:avLst/>
          </a:prstGeom>
        </p:spPr>
        <p:txBody>
          <a:bodyPr/>
          <a:lstStyle/>
          <a:p>
            <a:pPr marL="0" marR="0" lvl="0" indent="0" algn="l" defTabSz="914245" rtl="0" eaLnBrk="1" fontAlgn="auto" latinLnBrk="0" hangingPunct="1">
              <a:lnSpc>
                <a:spcPct val="105000"/>
              </a:lnSpc>
              <a:spcBef>
                <a:spcPts val="1799"/>
              </a:spcBef>
              <a:spcAft>
                <a:spcPts val="0"/>
              </a:spcAft>
              <a:buClrTx/>
              <a:buSzTx/>
              <a:buFontTx/>
              <a:buNone/>
              <a:tabLst/>
              <a:defRPr/>
            </a:pPr>
            <a:endParaRPr lang="de-DE" sz="1000" b="1" kern="1200" dirty="0">
              <a:solidFill>
                <a:srgbClr val="B22229"/>
              </a:solidFill>
              <a:effectLst/>
              <a:latin typeface="+mn-lt"/>
              <a:ea typeface="+mn-ea"/>
              <a:cs typeface="+mn-cs"/>
            </a:endParaRPr>
          </a:p>
        </p:txBody>
      </p:sp>
    </p:spTree>
    <p:extLst>
      <p:ext uri="{BB962C8B-B14F-4D97-AF65-F5344CB8AC3E}">
        <p14:creationId xmlns:p14="http://schemas.microsoft.com/office/powerpoint/2010/main" val="2298027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bildplatzhalter 5"/>
          <p:cNvSpPr>
            <a:spLocks noGrp="1" noRot="1" noChangeAspect="1"/>
          </p:cNvSpPr>
          <p:nvPr>
            <p:ph type="sldImg"/>
          </p:nvPr>
        </p:nvSpPr>
        <p:spPr>
          <a:xfrm>
            <a:off x="261938" y="585788"/>
            <a:ext cx="5526087" cy="3108325"/>
          </a:xfrm>
        </p:spPr>
      </p:sp>
      <p:sp>
        <p:nvSpPr>
          <p:cNvPr id="7" name="Notizenplatzhalter 6"/>
          <p:cNvSpPr>
            <a:spLocks noGrp="1"/>
          </p:cNvSpPr>
          <p:nvPr>
            <p:ph type="body" idx="1"/>
          </p:nvPr>
        </p:nvSpPr>
        <p:spPr>
          <a:xfrm>
            <a:off x="533574" y="3925632"/>
            <a:ext cx="5601334" cy="5052938"/>
          </a:xfrm>
          <a:prstGeom prst="rect">
            <a:avLst/>
          </a:prstGeom>
        </p:spPr>
        <p:txBody>
          <a:bodyPr/>
          <a:lstStyle/>
          <a:p>
            <a:pPr marL="0" marR="0" lvl="0" indent="0" algn="l" defTabSz="914245" rtl="0" eaLnBrk="1" fontAlgn="auto" latinLnBrk="0" hangingPunct="1">
              <a:lnSpc>
                <a:spcPct val="105000"/>
              </a:lnSpc>
              <a:spcBef>
                <a:spcPts val="600"/>
              </a:spcBef>
              <a:spcAft>
                <a:spcPts val="0"/>
              </a:spcAft>
              <a:buClrTx/>
              <a:buSzTx/>
              <a:buFont typeface="Arial" panose="020B0604020202020204" pitchFamily="34" charset="0"/>
              <a:buNone/>
              <a:tabLst/>
              <a:defRPr/>
            </a:pPr>
            <a:r>
              <a:rPr lang="de-DE" sz="1000" kern="1200" dirty="0">
                <a:solidFill>
                  <a:schemeClr val="tx1"/>
                </a:solidFill>
                <a:effectLst/>
                <a:latin typeface="+mn-lt"/>
                <a:ea typeface="+mn-ea"/>
                <a:cs typeface="+mn-cs"/>
              </a:rPr>
              <a:t>Da die psychische Gesundheit von Kindern auch von vielen strukturellen Faktoren abhängt, ist es natürlich auch die Aufgabe des Bundes und der Länder, Rahmenbedingungen für ein gesundes Aufwachsen zu schaffen.</a:t>
            </a:r>
          </a:p>
          <a:p>
            <a:pPr marL="0" marR="0" lvl="0" indent="0" algn="l" defTabSz="914245" rtl="0" eaLnBrk="1" fontAlgn="auto" latinLnBrk="0" hangingPunct="1">
              <a:lnSpc>
                <a:spcPct val="105000"/>
              </a:lnSpc>
              <a:spcBef>
                <a:spcPts val="600"/>
              </a:spcBef>
              <a:spcAft>
                <a:spcPts val="0"/>
              </a:spcAft>
              <a:buClrTx/>
              <a:buSzTx/>
              <a:buFont typeface="Arial" panose="020B0604020202020204" pitchFamily="34" charset="0"/>
              <a:buNone/>
              <a:tabLst/>
              <a:defRPr/>
            </a:pPr>
            <a:endParaRPr lang="de-DE" sz="1000" dirty="0">
              <a:effectLst/>
            </a:endParaRPr>
          </a:p>
          <a:p>
            <a:pPr marL="0" marR="0" lvl="0" indent="0" algn="l" defTabSz="914245" rtl="0" eaLnBrk="1" fontAlgn="auto" latinLnBrk="0" hangingPunct="1">
              <a:lnSpc>
                <a:spcPct val="105000"/>
              </a:lnSpc>
              <a:spcBef>
                <a:spcPts val="600"/>
              </a:spcBef>
              <a:spcAft>
                <a:spcPts val="0"/>
              </a:spcAft>
              <a:buClrTx/>
              <a:buSzTx/>
              <a:buFont typeface="Arial" panose="020B0604020202020204" pitchFamily="34" charset="0"/>
              <a:buNone/>
              <a:tabLst/>
              <a:defRPr/>
            </a:pPr>
            <a:endParaRPr lang="de-DE" sz="1000" dirty="0">
              <a:effectLst/>
            </a:endParaRPr>
          </a:p>
          <a:p>
            <a:pPr marL="0" marR="0" lvl="0" indent="0" algn="l" defTabSz="914245" rtl="0" eaLnBrk="1" fontAlgn="auto" latinLnBrk="0" hangingPunct="1">
              <a:lnSpc>
                <a:spcPct val="105000"/>
              </a:lnSpc>
              <a:spcBef>
                <a:spcPts val="600"/>
              </a:spcBef>
              <a:spcAft>
                <a:spcPts val="0"/>
              </a:spcAft>
              <a:buClrTx/>
              <a:buSzTx/>
              <a:buFont typeface="Arial" panose="020B0604020202020204" pitchFamily="34" charset="0"/>
              <a:buNone/>
              <a:tabLst/>
              <a:defRPr/>
            </a:pPr>
            <a:endParaRPr lang="de-DE" sz="1000" b="0" kern="1200" dirty="0">
              <a:solidFill>
                <a:schemeClr val="tx1"/>
              </a:solidFill>
              <a:latin typeface="+mj-lt"/>
              <a:ea typeface="ＭＳ Ｐゴシック"/>
              <a:cs typeface="ＭＳ Ｐゴシック"/>
            </a:endParaRPr>
          </a:p>
        </p:txBody>
      </p:sp>
    </p:spTree>
    <p:extLst>
      <p:ext uri="{BB962C8B-B14F-4D97-AF65-F5344CB8AC3E}">
        <p14:creationId xmlns:p14="http://schemas.microsoft.com/office/powerpoint/2010/main" val="2674853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9B00EF49-7894-4F53-A8DD-F7DB3BFC5032}" type="slidenum">
              <a:rPr lang="de-DE" smtClean="0"/>
              <a:pPr/>
              <a:t>15</a:t>
            </a:fld>
            <a:endParaRPr lang="de-DE" dirty="0"/>
          </a:p>
        </p:txBody>
      </p:sp>
      <p:sp>
        <p:nvSpPr>
          <p:cNvPr id="6" name="Folienbildplatzhalter 5"/>
          <p:cNvSpPr>
            <a:spLocks noGrp="1" noRot="1" noChangeAspect="1"/>
          </p:cNvSpPr>
          <p:nvPr>
            <p:ph type="sldImg"/>
          </p:nvPr>
        </p:nvSpPr>
        <p:spPr>
          <a:xfrm>
            <a:off x="293688" y="576263"/>
            <a:ext cx="5459412" cy="3071812"/>
          </a:xfrm>
        </p:spPr>
      </p:sp>
      <p:sp>
        <p:nvSpPr>
          <p:cNvPr id="7" name="Notizenplatzhalter 6"/>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2998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2BF51-1DE6-1E63-E082-7DB4504685A2}"/>
            </a:ext>
          </a:extLst>
        </p:cNvPr>
        <p:cNvGrpSpPr/>
        <p:nvPr/>
      </p:nvGrpSpPr>
      <p:grpSpPr>
        <a:xfrm>
          <a:off x="0" y="0"/>
          <a:ext cx="0" cy="0"/>
          <a:chOff x="0" y="0"/>
          <a:chExt cx="0" cy="0"/>
        </a:xfrm>
      </p:grpSpPr>
      <p:sp>
        <p:nvSpPr>
          <p:cNvPr id="6" name="Folienbildplatzhalter 5">
            <a:extLst>
              <a:ext uri="{FF2B5EF4-FFF2-40B4-BE49-F238E27FC236}">
                <a16:creationId xmlns:a16="http://schemas.microsoft.com/office/drawing/2014/main" id="{C6E60081-9326-F533-1729-D8E00248409C}"/>
              </a:ext>
            </a:extLst>
          </p:cNvPr>
          <p:cNvSpPr>
            <a:spLocks noGrp="1" noRot="1" noChangeAspect="1"/>
          </p:cNvSpPr>
          <p:nvPr>
            <p:ph type="sldImg"/>
          </p:nvPr>
        </p:nvSpPr>
        <p:spPr>
          <a:xfrm>
            <a:off x="261938" y="585788"/>
            <a:ext cx="5526087" cy="3108325"/>
          </a:xfrm>
        </p:spPr>
      </p:sp>
      <p:sp>
        <p:nvSpPr>
          <p:cNvPr id="7" name="Notizenplatzhalter 6">
            <a:extLst>
              <a:ext uri="{FF2B5EF4-FFF2-40B4-BE49-F238E27FC236}">
                <a16:creationId xmlns:a16="http://schemas.microsoft.com/office/drawing/2014/main" id="{4C5EB34F-603F-20D7-77B2-9E7EDDE16562}"/>
              </a:ext>
            </a:extLst>
          </p:cNvPr>
          <p:cNvSpPr>
            <a:spLocks noGrp="1"/>
          </p:cNvSpPr>
          <p:nvPr>
            <p:ph type="body" idx="1"/>
          </p:nvPr>
        </p:nvSpPr>
        <p:spPr>
          <a:xfrm>
            <a:off x="533574" y="3925632"/>
            <a:ext cx="5601334" cy="5052938"/>
          </a:xfrm>
          <a:prstGeom prst="rect">
            <a:avLst/>
          </a:prstGeom>
        </p:spPr>
        <p:txBody>
          <a:bodyPr/>
          <a:lstStyle/>
          <a:p>
            <a:pPr marL="0" marR="0" lvl="0" indent="0" algn="l" defTabSz="914245" rtl="0" eaLnBrk="1" fontAlgn="auto" latinLnBrk="0" hangingPunct="1">
              <a:lnSpc>
                <a:spcPct val="105000"/>
              </a:lnSpc>
              <a:spcBef>
                <a:spcPts val="1799"/>
              </a:spcBef>
              <a:spcAft>
                <a:spcPts val="0"/>
              </a:spcAft>
              <a:buClrTx/>
              <a:buSzTx/>
              <a:buFontTx/>
              <a:buNone/>
              <a:tabLst/>
              <a:defRPr/>
            </a:pPr>
            <a:r>
              <a:rPr lang="de-DE" sz="1000" kern="1200" dirty="0">
                <a:solidFill>
                  <a:schemeClr val="accent1"/>
                </a:solidFill>
                <a:effectLst/>
                <a:latin typeface="+mn-lt"/>
                <a:ea typeface="+mn-ea"/>
                <a:cs typeface="+mn-cs"/>
              </a:rPr>
              <a:t>Zu Beginn der COVID-19-Pandemie haben wir dann die COPSY-Studie ins Leben gerufen. </a:t>
            </a:r>
          </a:p>
          <a:p>
            <a:pPr marL="0" marR="0" lvl="0" indent="0" algn="l" defTabSz="914245" rtl="0" eaLnBrk="1" fontAlgn="auto" latinLnBrk="0" hangingPunct="1">
              <a:lnSpc>
                <a:spcPct val="105000"/>
              </a:lnSpc>
              <a:spcBef>
                <a:spcPts val="1799"/>
              </a:spcBef>
              <a:spcAft>
                <a:spcPts val="0"/>
              </a:spcAft>
              <a:buClrTx/>
              <a:buSzTx/>
              <a:buFontTx/>
              <a:buNone/>
              <a:tabLst/>
              <a:defRPr/>
            </a:pPr>
            <a:r>
              <a:rPr lang="de-DE" dirty="0">
                <a:effectLst/>
                <a:latin typeface="+mn-lt"/>
              </a:rPr>
              <a:t>COPSY steht für </a:t>
            </a:r>
            <a:r>
              <a:rPr lang="de-DE" i="1" dirty="0">
                <a:effectLst/>
                <a:latin typeface="+mn-lt"/>
              </a:rPr>
              <a:t>Corona und Psyche</a:t>
            </a:r>
            <a:r>
              <a:rPr lang="de-DE" dirty="0">
                <a:effectLst/>
                <a:latin typeface="+mn-lt"/>
              </a:rPr>
              <a:t> und ist eine bundesweite Längsschnittstudie, die seit Beginn der Pandemie die psychische Gesundheit von Kindern und Jugendlichen untersucht.</a:t>
            </a:r>
          </a:p>
          <a:p>
            <a:pPr marL="342900" lvl="0" indent="-342900">
              <a:spcAft>
                <a:spcPts val="400"/>
              </a:spcAft>
              <a:buFont typeface="Arial" panose="020B0604020202020204" pitchFamily="34" charset="0"/>
              <a:buChar char="•"/>
              <a:tabLst>
                <a:tab pos="228600" algn="l"/>
              </a:tabLst>
            </a:pPr>
            <a:r>
              <a:rPr lang="de-DE" sz="1000" dirty="0">
                <a:effectLst/>
                <a:latin typeface="Calibri" panose="020F0502020204030204" pitchFamily="34" charset="0"/>
                <a:ea typeface="Calibri" panose="020F0502020204030204" pitchFamily="34" charset="0"/>
                <a:cs typeface="Times New Roman" panose="02020603050405020304" pitchFamily="18" charset="0"/>
              </a:rPr>
              <a:t>Wir haben die COPSY-Studie in Anlehnung an das Design und die Methodik der BELLA-Studie entwickelt. </a:t>
            </a:r>
          </a:p>
          <a:p>
            <a:pPr marL="342900" lvl="0" indent="-342900">
              <a:spcAft>
                <a:spcPts val="400"/>
              </a:spcAft>
              <a:buFont typeface="Arial" panose="020B0604020202020204" pitchFamily="34" charset="0"/>
              <a:buChar char="•"/>
              <a:tabLst>
                <a:tab pos="228600" algn="l"/>
              </a:tabLst>
            </a:pPr>
            <a:r>
              <a:rPr lang="de-DE" sz="1000" dirty="0">
                <a:effectLst/>
                <a:latin typeface="Calibri" panose="020F0502020204030204" pitchFamily="34" charset="0"/>
                <a:ea typeface="Calibri" panose="020F0502020204030204" pitchFamily="34" charset="0"/>
                <a:cs typeface="Times New Roman" panose="02020603050405020304" pitchFamily="18" charset="0"/>
              </a:rPr>
              <a:t>Und die Datensätze der BELLA-Studie auch als Referenzdaten vor der Pandemie zum Vergleich mit der COPSY-Stichprobe herangezogen. </a:t>
            </a:r>
          </a:p>
          <a:p>
            <a:pPr marL="0" marR="0" lvl="0" indent="0" algn="l" defTabSz="914245" rtl="0" eaLnBrk="1" fontAlgn="auto" latinLnBrk="0" hangingPunct="1">
              <a:lnSpc>
                <a:spcPct val="105000"/>
              </a:lnSpc>
              <a:spcBef>
                <a:spcPts val="1799"/>
              </a:spcBef>
              <a:spcAft>
                <a:spcPts val="0"/>
              </a:spcAft>
              <a:buClrTx/>
              <a:buSzTx/>
              <a:buFontTx/>
              <a:buNone/>
              <a:tabLst/>
              <a:defRPr/>
            </a:pPr>
            <a:endParaRPr lang="de-DE" dirty="0">
              <a:effectLst/>
              <a:latin typeface="+mn-lt"/>
            </a:endParaRPr>
          </a:p>
          <a:p>
            <a:pPr marL="0" marR="0" lvl="0" indent="0" algn="l" defTabSz="914245" rtl="0" eaLnBrk="1" fontAlgn="auto" latinLnBrk="0" hangingPunct="1">
              <a:lnSpc>
                <a:spcPct val="105000"/>
              </a:lnSpc>
              <a:spcBef>
                <a:spcPts val="1799"/>
              </a:spcBef>
              <a:spcAft>
                <a:spcPts val="0"/>
              </a:spcAft>
              <a:buClrTx/>
              <a:buSzTx/>
              <a:buFontTx/>
              <a:buNone/>
              <a:tabLst/>
              <a:defRPr/>
            </a:pPr>
            <a:endParaRPr lang="de-DE" sz="1000" kern="1200" dirty="0">
              <a:solidFill>
                <a:schemeClr val="accent1"/>
              </a:solidFill>
              <a:effectLst/>
              <a:latin typeface="+mn-lt"/>
              <a:ea typeface="+mn-ea"/>
              <a:cs typeface="+mn-cs"/>
            </a:endParaRPr>
          </a:p>
          <a:p>
            <a:pPr marL="0" marR="0" lvl="0" indent="0" algn="l" defTabSz="914245" rtl="0" eaLnBrk="1" fontAlgn="auto" latinLnBrk="0" hangingPunct="1">
              <a:lnSpc>
                <a:spcPct val="105000"/>
              </a:lnSpc>
              <a:spcBef>
                <a:spcPts val="1799"/>
              </a:spcBef>
              <a:spcAft>
                <a:spcPts val="0"/>
              </a:spcAft>
              <a:buClrTx/>
              <a:buSzTx/>
              <a:buFontTx/>
              <a:buNone/>
              <a:tabLst/>
              <a:defRPr/>
            </a:pPr>
            <a:endParaRPr lang="de-DE" sz="1000" kern="1200" dirty="0">
              <a:solidFill>
                <a:schemeClr val="accent1"/>
              </a:solidFill>
              <a:effectLst/>
              <a:latin typeface="+mn-lt"/>
              <a:ea typeface="+mn-ea"/>
              <a:cs typeface="+mn-cs"/>
            </a:endParaRPr>
          </a:p>
          <a:p>
            <a:pPr marL="0" marR="0" lvl="0" indent="0" algn="l" defTabSz="914245" rtl="0" eaLnBrk="1" fontAlgn="auto" latinLnBrk="0" hangingPunct="1">
              <a:lnSpc>
                <a:spcPct val="105000"/>
              </a:lnSpc>
              <a:spcBef>
                <a:spcPts val="1799"/>
              </a:spcBef>
              <a:spcAft>
                <a:spcPts val="0"/>
              </a:spcAft>
              <a:buClrTx/>
              <a:buSzTx/>
              <a:buFontTx/>
              <a:buNone/>
              <a:tabLst/>
              <a:defRPr/>
            </a:pPr>
            <a:endParaRPr lang="de-DE" sz="1000" b="1" kern="1200" dirty="0">
              <a:solidFill>
                <a:srgbClr val="B22229"/>
              </a:solidFill>
              <a:effectLst/>
              <a:latin typeface="+mn-lt"/>
              <a:ea typeface="+mn-ea"/>
              <a:cs typeface="+mn-cs"/>
            </a:endParaRPr>
          </a:p>
        </p:txBody>
      </p:sp>
    </p:spTree>
    <p:extLst>
      <p:ext uri="{BB962C8B-B14F-4D97-AF65-F5344CB8AC3E}">
        <p14:creationId xmlns:p14="http://schemas.microsoft.com/office/powerpoint/2010/main" val="2938485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a:xfrm>
            <a:off x="5784959" y="9290151"/>
            <a:ext cx="350084" cy="233213"/>
          </a:xfrm>
          <a:prstGeom prst="rect">
            <a:avLst/>
          </a:prstGeom>
        </p:spPr>
        <p:txBody>
          <a:bodyPr/>
          <a:lstStyle/>
          <a:p>
            <a:fld id="{9B00EF49-7894-4F53-A8DD-F7DB3BFC5032}" type="slidenum">
              <a:rPr lang="de-DE" smtClean="0"/>
              <a:pPr/>
              <a:t>3</a:t>
            </a:fld>
            <a:endParaRPr lang="de-DE" dirty="0"/>
          </a:p>
        </p:txBody>
      </p:sp>
      <p:sp>
        <p:nvSpPr>
          <p:cNvPr id="6" name="Folienbildplatzhalter 5"/>
          <p:cNvSpPr>
            <a:spLocks noGrp="1" noRot="1" noChangeAspect="1"/>
          </p:cNvSpPr>
          <p:nvPr>
            <p:ph type="sldImg"/>
          </p:nvPr>
        </p:nvSpPr>
        <p:spPr>
          <a:xfrm>
            <a:off x="261938" y="585788"/>
            <a:ext cx="5526087" cy="3108325"/>
          </a:xfrm>
        </p:spPr>
      </p:sp>
      <p:sp>
        <p:nvSpPr>
          <p:cNvPr id="7" name="Notizenplatzhalter 6"/>
          <p:cNvSpPr>
            <a:spLocks noGrp="1"/>
          </p:cNvSpPr>
          <p:nvPr>
            <p:ph type="body" idx="1"/>
          </p:nvPr>
        </p:nvSpPr>
        <p:spPr>
          <a:xfrm>
            <a:off x="533574" y="3925631"/>
            <a:ext cx="5601334" cy="5052938"/>
          </a:xfrm>
          <a:prstGeom prst="rect">
            <a:avLst/>
          </a:prstGeom>
        </p:spPr>
        <p:txBody>
          <a:bodyPr/>
          <a:lstStyle/>
          <a:p>
            <a:pPr marL="171450" indent="-171450">
              <a:lnSpc>
                <a:spcPct val="100000"/>
              </a:lnSpc>
              <a:spcBef>
                <a:spcPts val="0"/>
              </a:spcBef>
              <a:buFont typeface="Arial" panose="020B0604020202020204" pitchFamily="34" charset="0"/>
              <a:buChar char="•"/>
            </a:pPr>
            <a:r>
              <a:rPr lang="de-DE" dirty="0">
                <a:effectLst/>
                <a:latin typeface="+mn-lt"/>
              </a:rPr>
              <a:t>Wir befassen uns mit der Frage, wie es um das Wohlbefinden und die psychische Gesundheit von Kindern und Jugendlichen in Deutschland steht und welche Auswirkungen gesundheitliche, gesellschaftliche und wirtschaftliche Krisen auf ihre Gesundheit haben.</a:t>
            </a:r>
          </a:p>
          <a:p>
            <a:pPr marL="171450" indent="-171450">
              <a:lnSpc>
                <a:spcPct val="100000"/>
              </a:lnSpc>
              <a:spcBef>
                <a:spcPts val="0"/>
              </a:spcBef>
              <a:buFont typeface="Arial" panose="020B0604020202020204" pitchFamily="34" charset="0"/>
              <a:buChar char="•"/>
            </a:pPr>
            <a:r>
              <a:rPr lang="de-DE" dirty="0">
                <a:effectLst/>
                <a:latin typeface="+mn-lt"/>
              </a:rPr>
              <a:t>Besonders wichtig ist uns dabei die Frage, welche Kinder und Jugendlichen besonders belastet sind – also welche Risikofaktoren es gibt – und was ihnen hilft, mit Belastungen besser umzugehen. Dabei sprechen wir von Ressourcen oder auch Resilienzfaktoren, die die psychische Gesundheit von Kindern und Jugendlichen nachhaltig stärken können.</a:t>
            </a:r>
          </a:p>
        </p:txBody>
      </p:sp>
    </p:spTree>
    <p:extLst>
      <p:ext uri="{BB962C8B-B14F-4D97-AF65-F5344CB8AC3E}">
        <p14:creationId xmlns:p14="http://schemas.microsoft.com/office/powerpoint/2010/main" val="1768636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a:xfrm>
            <a:off x="5784959" y="9290151"/>
            <a:ext cx="350084" cy="233213"/>
          </a:xfrm>
          <a:prstGeom prst="rect">
            <a:avLst/>
          </a:prstGeom>
        </p:spPr>
        <p:txBody>
          <a:bodyPr/>
          <a:lstStyle/>
          <a:p>
            <a:pPr marL="0" marR="0" lvl="0" indent="0" algn="r" defTabSz="457123" rtl="0" eaLnBrk="1" fontAlgn="auto" latinLnBrk="0" hangingPunct="1">
              <a:lnSpc>
                <a:spcPct val="100000"/>
              </a:lnSpc>
              <a:spcBef>
                <a:spcPts val="0"/>
              </a:spcBef>
              <a:spcAft>
                <a:spcPts val="0"/>
              </a:spcAft>
              <a:buClrTx/>
              <a:buSzTx/>
              <a:buFontTx/>
              <a:buNone/>
              <a:tabLst/>
              <a:defRPr/>
            </a:pPr>
            <a:fld id="{9B00EF49-7894-4F53-A8DD-F7DB3BFC5032}"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23"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lienbildplatzhalter 5"/>
          <p:cNvSpPr>
            <a:spLocks noGrp="1" noRot="1" noChangeAspect="1"/>
          </p:cNvSpPr>
          <p:nvPr>
            <p:ph type="sldImg"/>
          </p:nvPr>
        </p:nvSpPr>
        <p:spPr>
          <a:xfrm>
            <a:off x="261938" y="585788"/>
            <a:ext cx="5526087" cy="3108325"/>
          </a:xfrm>
        </p:spPr>
      </p:sp>
      <p:sp>
        <p:nvSpPr>
          <p:cNvPr id="7" name="Notizenplatzhalter 6"/>
          <p:cNvSpPr>
            <a:spLocks noGrp="1"/>
          </p:cNvSpPr>
          <p:nvPr>
            <p:ph type="body" idx="1"/>
          </p:nvPr>
        </p:nvSpPr>
        <p:spPr>
          <a:xfrm>
            <a:off x="533574" y="3925631"/>
            <a:ext cx="5601334" cy="5052938"/>
          </a:xfrm>
          <a:prstGeom prst="rect">
            <a:avLst/>
          </a:prstGeom>
        </p:spPr>
        <p:txBody>
          <a:bodyPr/>
          <a:lstStyle/>
          <a:p>
            <a:endParaRPr lang="de-DE" dirty="0"/>
          </a:p>
        </p:txBody>
      </p:sp>
    </p:spTree>
    <p:extLst>
      <p:ext uri="{BB962C8B-B14F-4D97-AF65-F5344CB8AC3E}">
        <p14:creationId xmlns:p14="http://schemas.microsoft.com/office/powerpoint/2010/main" val="3800752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bildplatzhalter 5"/>
          <p:cNvSpPr>
            <a:spLocks noGrp="1" noRot="1" noChangeAspect="1"/>
          </p:cNvSpPr>
          <p:nvPr>
            <p:ph type="sldImg"/>
          </p:nvPr>
        </p:nvSpPr>
        <p:spPr>
          <a:xfrm>
            <a:off x="261938" y="585788"/>
            <a:ext cx="5526087" cy="3108325"/>
          </a:xfrm>
        </p:spPr>
      </p:sp>
      <p:sp>
        <p:nvSpPr>
          <p:cNvPr id="7" name="Notizenplatzhalter 6"/>
          <p:cNvSpPr>
            <a:spLocks noGrp="1"/>
          </p:cNvSpPr>
          <p:nvPr>
            <p:ph type="body" idx="1"/>
          </p:nvPr>
        </p:nvSpPr>
        <p:spPr>
          <a:xfrm>
            <a:off x="533574" y="3925632"/>
            <a:ext cx="5601334" cy="5052938"/>
          </a:xfrm>
          <a:prstGeom prst="rect">
            <a:avLst/>
          </a:prstGeom>
        </p:spPr>
        <p:txBody>
          <a:bodyPr/>
          <a:lstStyle/>
          <a:p>
            <a:pPr marL="171450" marR="0" lvl="0" indent="-171450" algn="l" defTabSz="91424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effectLst/>
                <a:latin typeface="Helvetica Neue" panose="02000503000000020004" pitchFamily="2" charset="0"/>
              </a:rPr>
              <a:t>Längsschnittliche Datenerhebung hätten wir ohne die Unterstützung der Berg-Stiftung nicht realisieren können!</a:t>
            </a:r>
          </a:p>
          <a:p>
            <a:pPr marL="171450" indent="-171450">
              <a:lnSpc>
                <a:spcPct val="100000"/>
              </a:lnSpc>
              <a:spcBef>
                <a:spcPts val="0"/>
              </a:spcBef>
              <a:buFont typeface="Arial" panose="020B0604020202020204" pitchFamily="34" charset="0"/>
              <a:buChar char="•"/>
            </a:pPr>
            <a:endParaRPr lang="de-DE" b="0" dirty="0">
              <a:effectLst/>
              <a:latin typeface="+mn-lt"/>
            </a:endParaRPr>
          </a:p>
          <a:p>
            <a:pPr marL="171450" indent="-171450">
              <a:lnSpc>
                <a:spcPct val="100000"/>
              </a:lnSpc>
              <a:spcBef>
                <a:spcPts val="0"/>
              </a:spcBef>
              <a:buFont typeface="Arial" panose="020B0604020202020204" pitchFamily="34" charset="0"/>
              <a:buChar char="•"/>
            </a:pPr>
            <a:endParaRPr lang="de-DE" b="0" dirty="0">
              <a:effectLst/>
              <a:latin typeface="+mn-lt"/>
            </a:endParaRPr>
          </a:p>
          <a:p>
            <a:pPr marL="171450" indent="-171450">
              <a:lnSpc>
                <a:spcPct val="100000"/>
              </a:lnSpc>
              <a:spcBef>
                <a:spcPts val="0"/>
              </a:spcBef>
              <a:buFont typeface="Arial" panose="020B0604020202020204" pitchFamily="34" charset="0"/>
              <a:buChar char="•"/>
            </a:pPr>
            <a:r>
              <a:rPr lang="de-DE" b="0" dirty="0">
                <a:effectLst/>
                <a:latin typeface="+mn-lt"/>
              </a:rPr>
              <a:t>Sie sehen hier noch einmal die Befragungszeiträume der COPSY-Studie:</a:t>
            </a:r>
          </a:p>
          <a:p>
            <a:pPr marL="171450" indent="-171450">
              <a:lnSpc>
                <a:spcPct val="100000"/>
              </a:lnSpc>
              <a:spcBef>
                <a:spcPts val="0"/>
              </a:spcBef>
              <a:buFont typeface="Arial" panose="020B0604020202020204" pitchFamily="34" charset="0"/>
              <a:buChar char="•"/>
            </a:pPr>
            <a:r>
              <a:rPr lang="de-DE" b="0" dirty="0">
                <a:effectLst/>
                <a:latin typeface="+mn-lt"/>
              </a:rPr>
              <a:t>Die erste Befragung fand im Mai 2020 statt – am Ende des ersten Lockdowns. Danach folgten vier weitere Befragungen während der Pandemie, bis die WHO im Mai 2023 das Ende der Pandemie erklärt hat. Parallel dazu gab es jedoch weitere Krisen, wie Kriege in Europa und im Nahen Osten, sodass unsere letzten beiden Befragungen im Oktober 2023 und 2024 genau in diese Zeit fielen.</a:t>
            </a:r>
          </a:p>
          <a:p>
            <a:pPr marL="171450" indent="-171450">
              <a:lnSpc>
                <a:spcPct val="100000"/>
              </a:lnSpc>
              <a:spcBef>
                <a:spcPts val="0"/>
              </a:spcBef>
              <a:buFont typeface="Arial" panose="020B0604020202020204" pitchFamily="34" charset="0"/>
              <a:buChar char="•"/>
            </a:pPr>
            <a:r>
              <a:rPr lang="de-DE" b="0" dirty="0">
                <a:effectLst/>
                <a:latin typeface="+mn-lt"/>
              </a:rPr>
              <a:t>Insgesamt können wir mit unseren Daten also die gesamten drei Pandemiejahre und auch die Zeit nach der Pandemie überblicken.</a:t>
            </a:r>
          </a:p>
          <a:p>
            <a:pPr marL="171450" marR="0" lvl="0" indent="-171450" algn="l" defTabSz="91424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dirty="0">
                <a:effectLst/>
                <a:latin typeface="+mn-lt"/>
              </a:rPr>
              <a:t>Insgesamt haben über 2.800 Familien mit Kindern und Jugendlichen an der Studie teilgenommen.</a:t>
            </a:r>
            <a:endParaRPr lang="de-DE" sz="1000" dirty="0"/>
          </a:p>
          <a:p>
            <a:pPr marL="171450" marR="0" lvl="0" indent="-171450" algn="l" defTabSz="91424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dirty="0"/>
              <a:t>(In beiden Studien – COPSY und BELLA – haben wir dieselben </a:t>
            </a:r>
            <a:r>
              <a:rPr lang="de-DE" sz="1000" dirty="0">
                <a:solidFill>
                  <a:srgbClr val="004992"/>
                </a:solidFill>
              </a:rPr>
              <a:t>standardisierten </a:t>
            </a:r>
            <a:r>
              <a:rPr lang="de-DE" sz="1000" dirty="0"/>
              <a:t>Fragebögen </a:t>
            </a:r>
            <a:r>
              <a:rPr lang="de-DE" sz="1000" dirty="0">
                <a:solidFill>
                  <a:srgbClr val="004992"/>
                </a:solidFill>
              </a:rPr>
              <a:t>eingesetzt, die auch international etabliert sind, um Kinder und Jugendliche zu ihrer seelischen Gesundheit zu befragen.)</a:t>
            </a:r>
          </a:p>
          <a:p>
            <a:pPr marL="0" marR="0" lvl="0" indent="0" algn="l" defTabSz="914245"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000" dirty="0">
              <a:latin typeface="+mn-lt"/>
            </a:endParaRPr>
          </a:p>
        </p:txBody>
      </p:sp>
    </p:spTree>
    <p:extLst>
      <p:ext uri="{BB962C8B-B14F-4D97-AF65-F5344CB8AC3E}">
        <p14:creationId xmlns:p14="http://schemas.microsoft.com/office/powerpoint/2010/main" val="168809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bildplatzhalter 5"/>
          <p:cNvSpPr>
            <a:spLocks noGrp="1" noRot="1" noChangeAspect="1"/>
          </p:cNvSpPr>
          <p:nvPr>
            <p:ph type="sldImg"/>
          </p:nvPr>
        </p:nvSpPr>
        <p:spPr>
          <a:xfrm>
            <a:off x="261938" y="585788"/>
            <a:ext cx="5526087" cy="3108325"/>
          </a:xfrm>
        </p:spPr>
      </p:sp>
      <p:sp>
        <p:nvSpPr>
          <p:cNvPr id="7" name="Notizenplatzhalter 6"/>
          <p:cNvSpPr>
            <a:spLocks noGrp="1"/>
          </p:cNvSpPr>
          <p:nvPr>
            <p:ph type="body" idx="1"/>
          </p:nvPr>
        </p:nvSpPr>
        <p:spPr>
          <a:xfrm>
            <a:off x="533574" y="3925632"/>
            <a:ext cx="5601334" cy="5052938"/>
          </a:xfrm>
          <a:prstGeom prst="rect">
            <a:avLst/>
          </a:prstGeom>
        </p:spPr>
        <p:txBody>
          <a:bodyPr/>
          <a:lstStyle/>
          <a:p>
            <a:pPr marL="171450" indent="-171450">
              <a:lnSpc>
                <a:spcPct val="100000"/>
              </a:lnSpc>
              <a:spcBef>
                <a:spcPts val="0"/>
              </a:spcBef>
              <a:buFont typeface="Arial" panose="020B0604020202020204" pitchFamily="34" charset="0"/>
              <a:buChar char="•"/>
            </a:pPr>
            <a:r>
              <a:rPr lang="de-DE" sz="1000" b="0" dirty="0">
                <a:latin typeface="+mn-lt"/>
              </a:rPr>
              <a:t>Beginnen möchte ich mit den Ergebnissen zur Lebensqualität und psychischen Gesundheit im Verlauf.</a:t>
            </a:r>
          </a:p>
          <a:p>
            <a:pPr marL="171450" indent="-171450">
              <a:lnSpc>
                <a:spcPct val="100000"/>
              </a:lnSpc>
              <a:spcBef>
                <a:spcPts val="0"/>
              </a:spcBef>
              <a:buFont typeface="Arial" panose="020B0604020202020204" pitchFamily="34" charset="0"/>
              <a:buChar char="•"/>
            </a:pPr>
            <a:r>
              <a:rPr lang="de-DE" sz="1000" dirty="0">
                <a:latin typeface="+mn-lt"/>
              </a:rPr>
              <a:t>Wir sehen, dass in den Jahren vor der Pandemie – also die Daten der BELLA-Studie – etwa 15 % der Kinder und Jugendlichen eine geminderte Lebensqualität haben.</a:t>
            </a:r>
          </a:p>
          <a:p>
            <a:pPr marL="171450" indent="-171450">
              <a:lnSpc>
                <a:spcPct val="100000"/>
              </a:lnSpc>
              <a:spcBef>
                <a:spcPts val="0"/>
              </a:spcBef>
              <a:buFont typeface="Arial" panose="020B0604020202020204" pitchFamily="34" charset="0"/>
              <a:buChar char="•"/>
            </a:pPr>
            <a:r>
              <a:rPr lang="de-DE" sz="1000" dirty="0">
                <a:latin typeface="+mn-lt"/>
              </a:rPr>
              <a:t>Zu Beginn der Pandemie verschlechterte sich die Lebensqualität der Kinder und Jugendlichen dann deutlich. Die höchsten Prävalenzen wurden im Winter 2020 während des zweiten bundesweiten Lockdowns festgestellt: Fast die Hälfte der Kinder und Jugendlichen (also 48 %) berichteten zu diesem Zeitpunkt eine geminderte Lebensqualität.</a:t>
            </a:r>
          </a:p>
          <a:p>
            <a:pPr marL="171450" indent="-171450">
              <a:lnSpc>
                <a:spcPct val="100000"/>
              </a:lnSpc>
              <a:spcBef>
                <a:spcPts val="0"/>
              </a:spcBef>
              <a:buFont typeface="Arial" panose="020B0604020202020204" pitchFamily="34" charset="0"/>
              <a:buChar char="•"/>
            </a:pPr>
            <a:r>
              <a:rPr lang="de-DE" sz="1000" dirty="0">
                <a:latin typeface="+mn-lt"/>
              </a:rPr>
              <a:t>In den Jahren 2022 und 2023 konnten wir eine Verbesserung der Lebensqualität beobachten. Allerdings setzte sich dieser positive Trend im Herbst 2024 nicht weiter fort. Zuletzt gaben noch 21 % der Kinder und Jugendlichen eine geminderte Lebensqualität an. Damit liegt dieser Wert weiterhin etwa 5 Prozentpunkte über den präpandemischen Vergleichswerten.</a:t>
            </a:r>
            <a:endParaRPr lang="de-DE" sz="1000" b="1" dirty="0">
              <a:latin typeface="+mn-lt"/>
            </a:endParaRPr>
          </a:p>
          <a:p>
            <a:pPr marL="171450" indent="-171450">
              <a:buFont typeface="Arial" panose="020B0604020202020204" pitchFamily="34" charset="0"/>
              <a:buChar char="•"/>
            </a:pPr>
            <a:endParaRPr lang="de-DE" b="0" dirty="0"/>
          </a:p>
        </p:txBody>
      </p:sp>
    </p:spTree>
    <p:extLst>
      <p:ext uri="{BB962C8B-B14F-4D97-AF65-F5344CB8AC3E}">
        <p14:creationId xmlns:p14="http://schemas.microsoft.com/office/powerpoint/2010/main" val="1594860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9A4EC-3275-6F0F-351F-6C80AC99B1CD}"/>
            </a:ext>
          </a:extLst>
        </p:cNvPr>
        <p:cNvGrpSpPr/>
        <p:nvPr/>
      </p:nvGrpSpPr>
      <p:grpSpPr>
        <a:xfrm>
          <a:off x="0" y="0"/>
          <a:ext cx="0" cy="0"/>
          <a:chOff x="0" y="0"/>
          <a:chExt cx="0" cy="0"/>
        </a:xfrm>
      </p:grpSpPr>
      <p:sp>
        <p:nvSpPr>
          <p:cNvPr id="6" name="Folienbildplatzhalter 5">
            <a:extLst>
              <a:ext uri="{FF2B5EF4-FFF2-40B4-BE49-F238E27FC236}">
                <a16:creationId xmlns:a16="http://schemas.microsoft.com/office/drawing/2014/main" id="{71EFE83A-FA88-5E07-1AC3-7F87B3ABA434}"/>
              </a:ext>
            </a:extLst>
          </p:cNvPr>
          <p:cNvSpPr>
            <a:spLocks noGrp="1" noRot="1" noChangeAspect="1"/>
          </p:cNvSpPr>
          <p:nvPr>
            <p:ph type="sldImg"/>
          </p:nvPr>
        </p:nvSpPr>
        <p:spPr>
          <a:xfrm>
            <a:off x="261938" y="585788"/>
            <a:ext cx="5526087" cy="3108325"/>
          </a:xfrm>
        </p:spPr>
      </p:sp>
      <p:sp>
        <p:nvSpPr>
          <p:cNvPr id="7" name="Notizenplatzhalter 6">
            <a:extLst>
              <a:ext uri="{FF2B5EF4-FFF2-40B4-BE49-F238E27FC236}">
                <a16:creationId xmlns:a16="http://schemas.microsoft.com/office/drawing/2014/main" id="{1AEA86E4-4417-20AA-F2B4-E0CB178C6AFE}"/>
              </a:ext>
            </a:extLst>
          </p:cNvPr>
          <p:cNvSpPr>
            <a:spLocks noGrp="1"/>
          </p:cNvSpPr>
          <p:nvPr>
            <p:ph type="body" idx="1"/>
          </p:nvPr>
        </p:nvSpPr>
        <p:spPr>
          <a:xfrm>
            <a:off x="533574" y="3925632"/>
            <a:ext cx="5601334" cy="5052938"/>
          </a:xfrm>
          <a:prstGeom prst="rect">
            <a:avLst/>
          </a:prstGeom>
        </p:spPr>
        <p:txBody>
          <a:bodyPr/>
          <a:lstStyle/>
          <a:p>
            <a:pPr marL="171450" marR="0" lvl="0" indent="-171450" algn="l" defTabSz="91424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b="0" dirty="0">
                <a:latin typeface="+mn-lt"/>
              </a:rPr>
              <a:t>Auch bei den psychischen Auffälligkeiten sehen wir zunächst einen deutlichen Anstieg während der Pandemie – von 18 % vor der Pandemie auf bis zu 31 % in der Hochphase. In den Jahren 2022 und 2023 verbesserten sich die Werte wieder. </a:t>
            </a:r>
          </a:p>
          <a:p>
            <a:pPr marL="171450" marR="0" lvl="0" indent="-171450" algn="l" defTabSz="91424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dirty="0">
                <a:latin typeface="+mn-lt"/>
              </a:rPr>
              <a:t>Im Herbst 2024 berichten jedoch immer noch 22 % der Kinder und Jugendlichen über psychische Auffälligkeiten, was zeigt, dass sich die psychische Belastung auf einem erhöhten Niveau eingependelt hat.</a:t>
            </a:r>
          </a:p>
        </p:txBody>
      </p:sp>
    </p:spTree>
    <p:extLst>
      <p:ext uri="{BB962C8B-B14F-4D97-AF65-F5344CB8AC3E}">
        <p14:creationId xmlns:p14="http://schemas.microsoft.com/office/powerpoint/2010/main" val="4069375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bildplatzhalter 5"/>
          <p:cNvSpPr>
            <a:spLocks noGrp="1" noRot="1" noChangeAspect="1"/>
          </p:cNvSpPr>
          <p:nvPr>
            <p:ph type="sldImg"/>
          </p:nvPr>
        </p:nvSpPr>
        <p:spPr>
          <a:xfrm>
            <a:off x="261938" y="585788"/>
            <a:ext cx="5526087" cy="3108325"/>
          </a:xfrm>
        </p:spPr>
      </p:sp>
      <p:sp>
        <p:nvSpPr>
          <p:cNvPr id="7" name="Notizenplatzhalter 6"/>
          <p:cNvSpPr>
            <a:spLocks noGrp="1"/>
          </p:cNvSpPr>
          <p:nvPr>
            <p:ph type="body" idx="1"/>
          </p:nvPr>
        </p:nvSpPr>
        <p:spPr>
          <a:xfrm>
            <a:off x="533574" y="3925632"/>
            <a:ext cx="5601334" cy="5052938"/>
          </a:xfrm>
          <a:prstGeom prst="rect">
            <a:avLst/>
          </a:prstGeom>
        </p:spPr>
        <p:txBody>
          <a:bodyPr/>
          <a:lstStyle/>
          <a:p>
            <a:pPr marL="0" lvl="0" indent="0">
              <a:lnSpc>
                <a:spcPct val="100000"/>
              </a:lnSpc>
              <a:spcBef>
                <a:spcPts val="0"/>
              </a:spcBef>
              <a:spcAft>
                <a:spcPts val="0"/>
              </a:spcAft>
              <a:buFont typeface="Arial" panose="020B0604020202020204" pitchFamily="34" charset="0"/>
              <a:buNone/>
              <a:tabLst>
                <a:tab pos="457200" algn="l"/>
              </a:tabLst>
            </a:pPr>
            <a:r>
              <a:rPr lang="de-DE" sz="1000" b="1" dirty="0">
                <a:latin typeface="+mn-lt"/>
              </a:rPr>
              <a:t>Sprechtext:</a:t>
            </a:r>
          </a:p>
          <a:p>
            <a:pPr marL="342900" lvl="0" indent="-342900">
              <a:lnSpc>
                <a:spcPct val="100000"/>
              </a:lnSpc>
              <a:spcBef>
                <a:spcPts val="0"/>
              </a:spcBef>
              <a:spcAft>
                <a:spcPts val="0"/>
              </a:spcAft>
              <a:buFont typeface="Arial" panose="020B0604020202020204" pitchFamily="34" charset="0"/>
              <a:buChar char="•"/>
              <a:tabLst>
                <a:tab pos="457200" algn="l"/>
              </a:tabLst>
            </a:pPr>
            <a:r>
              <a:rPr lang="de-DE" sz="1000" b="0" dirty="0">
                <a:latin typeface="+mn-lt"/>
              </a:rPr>
              <a:t>Für uns als Public Health Wissenschaftlerinnen ist es besonders wichtig zu verstehen, welche Kinder und Jugendlichen durch die aktuellen Krisen besonders belastet sind – also welche Risikofaktoren bestehen.</a:t>
            </a:r>
          </a:p>
          <a:p>
            <a:pPr marL="342900" lvl="0" indent="-342900">
              <a:lnSpc>
                <a:spcPct val="100000"/>
              </a:lnSpc>
              <a:spcBef>
                <a:spcPts val="0"/>
              </a:spcBef>
              <a:spcAft>
                <a:spcPts val="0"/>
              </a:spcAft>
              <a:buFont typeface="Arial" panose="020B0604020202020204" pitchFamily="34" charset="0"/>
              <a:buChar char="•"/>
              <a:tabLst>
                <a:tab pos="457200" algn="l"/>
              </a:tabLst>
            </a:pPr>
            <a:r>
              <a:rPr lang="de-DE" sz="1000" b="0" dirty="0">
                <a:latin typeface="+mn-lt"/>
              </a:rPr>
              <a:t>Etwa 17 % der Kinder und Jugendlichen sind in Bezug auf ihre psychische Gesundheit besonders vulnerabel und gehören zu einer Risikogruppe.</a:t>
            </a:r>
          </a:p>
          <a:p>
            <a:pPr marL="342900" lvl="0" indent="-342900">
              <a:lnSpc>
                <a:spcPct val="100000"/>
              </a:lnSpc>
              <a:spcBef>
                <a:spcPts val="0"/>
              </a:spcBef>
              <a:spcAft>
                <a:spcPts val="0"/>
              </a:spcAft>
              <a:buFont typeface="Arial" panose="020B0604020202020204" pitchFamily="34" charset="0"/>
              <a:buChar char="•"/>
              <a:tabLst>
                <a:tab pos="457200" algn="l"/>
              </a:tabLst>
            </a:pPr>
            <a:r>
              <a:rPr lang="de-DE" sz="1000" b="0" dirty="0">
                <a:latin typeface="+mn-lt"/>
              </a:rPr>
              <a:t>Zu den Risikofaktoren zählen eine geringe Bildung der Eltern, psychische Belastungen der Eltern, ein Migrationshintergrund und beengter Wohnraum. </a:t>
            </a:r>
          </a:p>
          <a:p>
            <a:pPr marL="342900" lvl="0" indent="-342900">
              <a:lnSpc>
                <a:spcPct val="100000"/>
              </a:lnSpc>
              <a:spcBef>
                <a:spcPts val="0"/>
              </a:spcBef>
              <a:spcAft>
                <a:spcPts val="0"/>
              </a:spcAft>
              <a:buFont typeface="Arial" panose="020B0604020202020204" pitchFamily="34" charset="0"/>
              <a:buChar char="•"/>
              <a:tabLst>
                <a:tab pos="457200" algn="l"/>
              </a:tabLst>
            </a:pPr>
            <a:r>
              <a:rPr lang="de-DE" sz="1000" b="0" dirty="0">
                <a:latin typeface="+mn-lt"/>
              </a:rPr>
              <a:t>Diese Kinder und Jugendlichen haben ein 1,9- bis 2,7-fach erhöhtes Risiko für eine beeinträchtigte psychische Gesundheit. Sie leiden also häufiger unter einer geminderten Lebensqualität, psychischen Auffälligkeiten, Ängsten und depressiven Symptomen</a:t>
            </a:r>
          </a:p>
          <a:p>
            <a:pPr marL="342900" lvl="0" indent="-342900">
              <a:lnSpc>
                <a:spcPct val="100000"/>
              </a:lnSpc>
              <a:spcBef>
                <a:spcPts val="0"/>
              </a:spcBef>
              <a:spcAft>
                <a:spcPts val="0"/>
              </a:spcAft>
              <a:buFont typeface="Arial" panose="020B0604020202020204" pitchFamily="34" charset="0"/>
              <a:buChar char="•"/>
              <a:tabLst>
                <a:tab pos="457200" algn="l"/>
              </a:tabLst>
            </a:pPr>
            <a:endParaRPr lang="de-DE" sz="1000" b="0" dirty="0">
              <a:effectLst/>
              <a:latin typeface="+mn-lt"/>
              <a:ea typeface="Calibri" panose="020F0502020204030204" pitchFamily="34" charset="0"/>
            </a:endParaRPr>
          </a:p>
          <a:p>
            <a:pPr marL="342900" lvl="0" indent="-342900">
              <a:lnSpc>
                <a:spcPct val="100000"/>
              </a:lnSpc>
              <a:spcBef>
                <a:spcPts val="0"/>
              </a:spcBef>
              <a:spcAft>
                <a:spcPts val="0"/>
              </a:spcAft>
              <a:buFont typeface="Arial" panose="020B0604020202020204" pitchFamily="34" charset="0"/>
              <a:buChar char="•"/>
              <a:tabLst>
                <a:tab pos="457200" algn="l"/>
              </a:tabLst>
            </a:pPr>
            <a:r>
              <a:rPr lang="de-DE" sz="1000" dirty="0"/>
              <a:t>Kinder von psychisch belasteten Eltern entwickeln häufiger eigene psychische Probleme.</a:t>
            </a:r>
            <a:endParaRPr lang="de-DE" sz="1000" b="0" dirty="0">
              <a:effectLst/>
              <a:latin typeface="+mn-lt"/>
              <a:ea typeface="Calibri" panose="020F0502020204030204" pitchFamily="34" charset="0"/>
            </a:endParaRPr>
          </a:p>
        </p:txBody>
      </p:sp>
    </p:spTree>
    <p:extLst>
      <p:ext uri="{BB962C8B-B14F-4D97-AF65-F5344CB8AC3E}">
        <p14:creationId xmlns:p14="http://schemas.microsoft.com/office/powerpoint/2010/main" val="582970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14228-1DB0-202C-09C9-C43B40BD8533}"/>
            </a:ext>
          </a:extLst>
        </p:cNvPr>
        <p:cNvGrpSpPr/>
        <p:nvPr/>
      </p:nvGrpSpPr>
      <p:grpSpPr>
        <a:xfrm>
          <a:off x="0" y="0"/>
          <a:ext cx="0" cy="0"/>
          <a:chOff x="0" y="0"/>
          <a:chExt cx="0" cy="0"/>
        </a:xfrm>
      </p:grpSpPr>
      <p:sp>
        <p:nvSpPr>
          <p:cNvPr id="6" name="Folienbildplatzhalter 5">
            <a:extLst>
              <a:ext uri="{FF2B5EF4-FFF2-40B4-BE49-F238E27FC236}">
                <a16:creationId xmlns:a16="http://schemas.microsoft.com/office/drawing/2014/main" id="{16A31A3D-0CCF-20FE-43D2-6AC5E0DD6BD6}"/>
              </a:ext>
            </a:extLst>
          </p:cNvPr>
          <p:cNvSpPr>
            <a:spLocks noGrp="1" noRot="1" noChangeAspect="1"/>
          </p:cNvSpPr>
          <p:nvPr>
            <p:ph type="sldImg"/>
          </p:nvPr>
        </p:nvSpPr>
        <p:spPr>
          <a:xfrm>
            <a:off x="322263" y="615950"/>
            <a:ext cx="5794375" cy="3259138"/>
          </a:xfrm>
        </p:spPr>
      </p:sp>
      <p:sp>
        <p:nvSpPr>
          <p:cNvPr id="7" name="Notizenplatzhalter 6">
            <a:extLst>
              <a:ext uri="{FF2B5EF4-FFF2-40B4-BE49-F238E27FC236}">
                <a16:creationId xmlns:a16="http://schemas.microsoft.com/office/drawing/2014/main" id="{31835996-1515-114F-57BF-490E33A81B47}"/>
              </a:ext>
            </a:extLst>
          </p:cNvPr>
          <p:cNvSpPr>
            <a:spLocks noGrp="1"/>
          </p:cNvSpPr>
          <p:nvPr>
            <p:ph type="body" idx="1"/>
          </p:nvPr>
        </p:nvSpPr>
        <p:spPr>
          <a:xfrm>
            <a:off x="567994" y="4119230"/>
            <a:ext cx="5962667" cy="5302131"/>
          </a:xfrm>
          <a:prstGeom prst="rect">
            <a:avLst/>
          </a:prstGeom>
        </p:spPr>
        <p:txBody>
          <a:bodyPr/>
          <a:lstStyle/>
          <a:p>
            <a:pPr defTabSz="957946">
              <a:spcBef>
                <a:spcPts val="1885"/>
              </a:spcBef>
            </a:pPr>
            <a:r>
              <a:rPr lang="de-DE" b="1" dirty="0">
                <a:cs typeface="Calibri" panose="020F0502020204030204" pitchFamily="34" charset="0"/>
              </a:rPr>
              <a:t>Sprechtext:</a:t>
            </a:r>
          </a:p>
          <a:p>
            <a:pPr marL="179645" lvl="1" indent="-179645" algn="l" defTabSz="958108" rtl="0" eaLnBrk="1" latinLnBrk="0" hangingPunct="1">
              <a:lnSpc>
                <a:spcPct val="150000"/>
              </a:lnSpc>
              <a:spcBef>
                <a:spcPts val="0"/>
              </a:spcBef>
              <a:spcAft>
                <a:spcPts val="0"/>
              </a:spcAft>
              <a:buFont typeface="Arial" panose="020B0604020202020204" pitchFamily="34" charset="0"/>
              <a:buChar char="•"/>
              <a:tabLst>
                <a:tab pos="479054" algn="l"/>
              </a:tabLst>
              <a:defRPr/>
            </a:pPr>
            <a:r>
              <a:rPr lang="de-DE" sz="1000" kern="1200" dirty="0">
                <a:solidFill>
                  <a:sysClr val="windowText" lastClr="000000"/>
                </a:solidFill>
                <a:latin typeface="+mn-lt"/>
                <a:ea typeface="+mn-ea"/>
                <a:cs typeface="+mn-cs"/>
              </a:rPr>
              <a:t>Während der Pandemie haben wir gesehen, dass es einen Anstieg von psychischen Auffälligkeiten über alle Statusgruppen hinweg gab, aber dennoch sind es die </a:t>
            </a:r>
            <a:r>
              <a:rPr lang="de-DE" sz="1000" kern="1200" dirty="0" err="1">
                <a:solidFill>
                  <a:sysClr val="windowText" lastClr="000000"/>
                </a:solidFill>
                <a:latin typeface="+mn-lt"/>
                <a:ea typeface="+mn-ea"/>
                <a:cs typeface="+mn-cs"/>
              </a:rPr>
              <a:t>KiJu</a:t>
            </a:r>
            <a:r>
              <a:rPr lang="de-DE" sz="1000" kern="1200" dirty="0">
                <a:solidFill>
                  <a:sysClr val="windowText" lastClr="000000"/>
                </a:solidFill>
                <a:latin typeface="+mn-lt"/>
                <a:ea typeface="+mn-ea"/>
                <a:cs typeface="+mn-cs"/>
              </a:rPr>
              <a:t> mit einem niedrigen sozioökonomischen Status, die am häufigsten betroffen sind</a:t>
            </a:r>
          </a:p>
          <a:p>
            <a:pPr marL="179645" lvl="1" indent="-179645" algn="l" defTabSz="958108" rtl="0" eaLnBrk="1" latinLnBrk="0" hangingPunct="1">
              <a:lnSpc>
                <a:spcPct val="150000"/>
              </a:lnSpc>
              <a:spcBef>
                <a:spcPts val="0"/>
              </a:spcBef>
              <a:spcAft>
                <a:spcPts val="0"/>
              </a:spcAft>
              <a:buFont typeface="Arial" panose="020B0604020202020204" pitchFamily="34" charset="0"/>
              <a:buChar char="•"/>
              <a:tabLst>
                <a:tab pos="479054" algn="l"/>
              </a:tabLst>
              <a:defRPr/>
            </a:pPr>
            <a:r>
              <a:rPr lang="de-DE" sz="1000" kern="1200" dirty="0">
                <a:solidFill>
                  <a:sysClr val="windowText" lastClr="000000"/>
                </a:solidFill>
                <a:latin typeface="+mn-lt"/>
                <a:ea typeface="+mn-ea"/>
                <a:cs typeface="+mn-cs"/>
              </a:rPr>
              <a:t>Überraschend für uns war zu sehen, dass die gesundheitliche Ungleichheit in der Pandemie nicht weiter zugenommen hat, sondern es eben auch </a:t>
            </a:r>
            <a:r>
              <a:rPr lang="de-DE" sz="1000" kern="1200" dirty="0" err="1">
                <a:solidFill>
                  <a:sysClr val="windowText" lastClr="000000"/>
                </a:solidFill>
                <a:latin typeface="+mn-lt"/>
                <a:ea typeface="+mn-ea"/>
                <a:cs typeface="+mn-cs"/>
              </a:rPr>
              <a:t>KiJu</a:t>
            </a:r>
            <a:r>
              <a:rPr lang="de-DE" sz="1000" kern="1200" dirty="0">
                <a:solidFill>
                  <a:sysClr val="windowText" lastClr="000000"/>
                </a:solidFill>
                <a:latin typeface="+mn-lt"/>
                <a:ea typeface="+mn-ea"/>
                <a:cs typeface="+mn-cs"/>
              </a:rPr>
              <a:t> aus Familien, die z.B. eine hohe elterliche Bildung haben, verstärkt von psychischen Auffälligkeiten betroffen sind</a:t>
            </a:r>
          </a:p>
        </p:txBody>
      </p:sp>
    </p:spTree>
    <p:extLst>
      <p:ext uri="{BB962C8B-B14F-4D97-AF65-F5344CB8AC3E}">
        <p14:creationId xmlns:p14="http://schemas.microsoft.com/office/powerpoint/2010/main" val="358297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4" name="Grafik 13"/>
          <p:cNvPicPr>
            <a:picLocks/>
          </p:cNvPicPr>
          <p:nvPr userDrawn="1"/>
        </p:nvPicPr>
        <p:blipFill rotWithShape="1">
          <a:blip r:embed="rId2" cstate="print">
            <a:extLst>
              <a:ext uri="{28A0092B-C50C-407E-A947-70E740481C1C}">
                <a14:useLocalDpi xmlns:a14="http://schemas.microsoft.com/office/drawing/2010/main" val="0"/>
              </a:ext>
            </a:extLst>
          </a:blip>
          <a:srcRect/>
          <a:stretch/>
        </p:blipFill>
        <p:spPr bwMode="gray">
          <a:xfrm>
            <a:off x="-1" y="0"/>
            <a:ext cx="9144000" cy="3357563"/>
          </a:xfrm>
          <a:prstGeom prst="rect">
            <a:avLst/>
          </a:prstGeom>
        </p:spPr>
      </p:pic>
      <p:pic>
        <p:nvPicPr>
          <p:cNvPr id="16" name="Grafik 15"/>
          <p:cNvPicPr>
            <a:picLocks/>
          </p:cNvPicPr>
          <p:nvPr userDrawn="1"/>
        </p:nvPicPr>
        <p:blipFill rotWithShape="1">
          <a:blip r:embed="rId2" cstate="print">
            <a:extLst>
              <a:ext uri="{28A0092B-C50C-407E-A947-70E740481C1C}">
                <a14:useLocalDpi xmlns:a14="http://schemas.microsoft.com/office/drawing/2010/main" val="0"/>
              </a:ext>
            </a:extLst>
          </a:blip>
          <a:srcRect l="46996"/>
          <a:stretch/>
        </p:blipFill>
        <p:spPr bwMode="gray">
          <a:xfrm>
            <a:off x="4297363" y="0"/>
            <a:ext cx="7897814" cy="3357563"/>
          </a:xfrm>
          <a:prstGeom prst="rect">
            <a:avLst/>
          </a:prstGeom>
        </p:spPr>
      </p:pic>
      <p:sp>
        <p:nvSpPr>
          <p:cNvPr id="9" name="Rechteck 8"/>
          <p:cNvSpPr/>
          <p:nvPr userDrawn="1"/>
        </p:nvSpPr>
        <p:spPr bwMode="gray">
          <a:xfrm>
            <a:off x="-2" y="3573017"/>
            <a:ext cx="12195176" cy="1656000"/>
          </a:xfrm>
          <a:prstGeom prst="rect">
            <a:avLst/>
          </a:prstGeom>
          <a:solidFill>
            <a:srgbClr val="E3E5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1" tIns="35994" rIns="53991" bIns="35994" numCol="1" spcCol="0" rtlCol="0" fromWordArt="0" anchor="b" anchorCtr="0" forceAA="0" compatLnSpc="1">
            <a:prstTxWarp prst="textNoShape">
              <a:avLst/>
            </a:prstTxWarp>
            <a:noAutofit/>
          </a:bodyPr>
          <a:lstStyle/>
          <a:p>
            <a:pPr lvl="0" algn="r"/>
            <a:endParaRPr lang="de-DE" sz="800" dirty="0"/>
          </a:p>
        </p:txBody>
      </p:sp>
      <p:sp>
        <p:nvSpPr>
          <p:cNvPr id="2" name="Title 1"/>
          <p:cNvSpPr>
            <a:spLocks noGrp="1"/>
          </p:cNvSpPr>
          <p:nvPr>
            <p:ph type="ctrTitle" hasCustomPrompt="1"/>
          </p:nvPr>
        </p:nvSpPr>
        <p:spPr bwMode="gray">
          <a:xfrm>
            <a:off x="408955" y="4077137"/>
            <a:ext cx="11376000" cy="936000"/>
          </a:xfrm>
        </p:spPr>
        <p:txBody>
          <a:bodyPr anchor="t"/>
          <a:lstStyle>
            <a:lvl1pPr algn="l">
              <a:lnSpc>
                <a:spcPct val="90000"/>
              </a:lnSpc>
              <a:defRPr sz="3600" baseline="0"/>
            </a:lvl1pPr>
          </a:lstStyle>
          <a:p>
            <a:r>
              <a:rPr lang="de-DE" dirty="0"/>
              <a:t>Titelzeile </a:t>
            </a:r>
            <a:br>
              <a:rPr lang="de-DE" dirty="0"/>
            </a:br>
            <a:r>
              <a:rPr lang="de-DE" dirty="0"/>
              <a:t>max. 2-zeilig</a:t>
            </a:r>
          </a:p>
        </p:txBody>
      </p:sp>
      <p:sp>
        <p:nvSpPr>
          <p:cNvPr id="3" name="Subtitle 2"/>
          <p:cNvSpPr>
            <a:spLocks noGrp="1"/>
          </p:cNvSpPr>
          <p:nvPr>
            <p:ph type="subTitle" idx="1" hasCustomPrompt="1"/>
          </p:nvPr>
        </p:nvSpPr>
        <p:spPr bwMode="gray">
          <a:xfrm>
            <a:off x="408955" y="3717033"/>
            <a:ext cx="11376000" cy="288000"/>
          </a:xfrm>
        </p:spPr>
        <p:txBody>
          <a:bodyPr anchor="b"/>
          <a:lstStyle>
            <a:lvl1pPr marL="0" indent="0" algn="l">
              <a:lnSpc>
                <a:spcPct val="100000"/>
              </a:lnSpc>
              <a:spcBef>
                <a:spcPts val="0"/>
              </a:spcBef>
              <a:spcAft>
                <a:spcPts val="0"/>
              </a:spcAft>
              <a:buNone/>
              <a:defRPr sz="1800" b="0">
                <a:solidFill>
                  <a:schemeClr val="tx1"/>
                </a:solidFill>
                <a:latin typeface="+mn-lt"/>
              </a:defRPr>
            </a:lvl1pPr>
            <a:lvl2pPr marL="0" indent="0" algn="l">
              <a:lnSpc>
                <a:spcPct val="100000"/>
              </a:lnSpc>
              <a:spcBef>
                <a:spcPts val="0"/>
              </a:spcBef>
              <a:spcAft>
                <a:spcPts val="0"/>
              </a:spcAft>
              <a:buNone/>
              <a:defRPr sz="1800" b="0">
                <a:solidFill>
                  <a:schemeClr val="tx1"/>
                </a:solidFill>
                <a:latin typeface="+mn-lt"/>
              </a:defRPr>
            </a:lvl2pPr>
            <a:lvl3pPr marL="0" indent="0" algn="l">
              <a:lnSpc>
                <a:spcPct val="100000"/>
              </a:lnSpc>
              <a:spcBef>
                <a:spcPts val="0"/>
              </a:spcBef>
              <a:spcAft>
                <a:spcPts val="0"/>
              </a:spcAft>
              <a:buNone/>
              <a:defRPr sz="1800" b="0">
                <a:solidFill>
                  <a:schemeClr val="tx1"/>
                </a:solidFill>
                <a:latin typeface="+mn-lt"/>
              </a:defRPr>
            </a:lvl3pPr>
            <a:lvl4pPr marL="0" indent="0" algn="l">
              <a:lnSpc>
                <a:spcPct val="100000"/>
              </a:lnSpc>
              <a:spcBef>
                <a:spcPts val="0"/>
              </a:spcBef>
              <a:spcAft>
                <a:spcPts val="0"/>
              </a:spcAft>
              <a:buNone/>
              <a:defRPr sz="1800" b="0">
                <a:solidFill>
                  <a:schemeClr val="tx1"/>
                </a:solidFill>
                <a:latin typeface="+mn-lt"/>
              </a:defRPr>
            </a:lvl4pPr>
            <a:lvl5pPr marL="0" indent="0" algn="l">
              <a:lnSpc>
                <a:spcPct val="100000"/>
              </a:lnSpc>
              <a:spcBef>
                <a:spcPts val="0"/>
              </a:spcBef>
              <a:spcAft>
                <a:spcPts val="0"/>
              </a:spcAft>
              <a:buNone/>
              <a:defRPr sz="1800" b="0">
                <a:solidFill>
                  <a:schemeClr val="tx1"/>
                </a:solidFill>
                <a:latin typeface="+mn-lt"/>
              </a:defRPr>
            </a:lvl5pPr>
            <a:lvl6pPr marL="0" indent="0" algn="l">
              <a:lnSpc>
                <a:spcPct val="100000"/>
              </a:lnSpc>
              <a:spcBef>
                <a:spcPts val="0"/>
              </a:spcBef>
              <a:spcAft>
                <a:spcPts val="0"/>
              </a:spcAft>
              <a:buNone/>
              <a:defRPr sz="1800" b="0">
                <a:solidFill>
                  <a:schemeClr val="tx1"/>
                </a:solidFill>
                <a:latin typeface="+mn-lt"/>
              </a:defRPr>
            </a:lvl6pPr>
            <a:lvl7pPr marL="0" indent="0" algn="l">
              <a:lnSpc>
                <a:spcPct val="100000"/>
              </a:lnSpc>
              <a:spcBef>
                <a:spcPts val="0"/>
              </a:spcBef>
              <a:spcAft>
                <a:spcPts val="0"/>
              </a:spcAft>
              <a:buNone/>
              <a:defRPr sz="1800" b="0">
                <a:solidFill>
                  <a:schemeClr val="tx1"/>
                </a:solidFill>
                <a:latin typeface="+mn-lt"/>
              </a:defRPr>
            </a:lvl7pPr>
            <a:lvl8pPr marL="0" indent="0" algn="l">
              <a:lnSpc>
                <a:spcPct val="100000"/>
              </a:lnSpc>
              <a:spcBef>
                <a:spcPts val="0"/>
              </a:spcBef>
              <a:spcAft>
                <a:spcPts val="0"/>
              </a:spcAft>
              <a:buNone/>
              <a:defRPr sz="1800" b="0">
                <a:solidFill>
                  <a:schemeClr val="tx1"/>
                </a:solidFill>
                <a:latin typeface="+mn-lt"/>
              </a:defRPr>
            </a:lvl8pPr>
            <a:lvl9pPr marL="0" indent="0" algn="l">
              <a:lnSpc>
                <a:spcPct val="100000"/>
              </a:lnSpc>
              <a:spcBef>
                <a:spcPts val="0"/>
              </a:spcBef>
              <a:spcAft>
                <a:spcPts val="0"/>
              </a:spcAft>
              <a:buNone/>
              <a:defRPr sz="1800" b="0">
                <a:solidFill>
                  <a:schemeClr val="tx1"/>
                </a:solidFill>
                <a:latin typeface="+mn-lt"/>
              </a:defRPr>
            </a:lvl9pPr>
          </a:lstStyle>
          <a:p>
            <a:pPr lvl="0"/>
            <a:r>
              <a:rPr lang="de-DE" dirty="0"/>
              <a:t>Dachzeile</a:t>
            </a:r>
          </a:p>
        </p:txBody>
      </p:sp>
      <p:sp>
        <p:nvSpPr>
          <p:cNvPr id="15" name="Textplatzhalter 14"/>
          <p:cNvSpPr>
            <a:spLocks noGrp="1"/>
          </p:cNvSpPr>
          <p:nvPr>
            <p:ph type="body" sz="quarter" idx="10" hasCustomPrompt="1"/>
          </p:nvPr>
        </p:nvSpPr>
        <p:spPr bwMode="gray">
          <a:xfrm>
            <a:off x="408955" y="5373216"/>
            <a:ext cx="5544000" cy="1079972"/>
          </a:xfrm>
        </p:spPr>
        <p:txBody>
          <a:bodyPr/>
          <a:lstStyle>
            <a:lvl1pPr marL="0" indent="0">
              <a:spcBef>
                <a:spcPts val="0"/>
              </a:spcBef>
              <a:spcAft>
                <a:spcPts val="0"/>
              </a:spcAft>
              <a:buFont typeface="Arial" panose="020B0604020202020204" pitchFamily="34" charset="0"/>
              <a:buNone/>
              <a:defRPr sz="1800" b="0">
                <a:latin typeface="+mn-lt"/>
              </a:defRPr>
            </a:lvl1pPr>
            <a:lvl2pPr marL="0" indent="0">
              <a:spcBef>
                <a:spcPts val="0"/>
              </a:spcBef>
              <a:spcAft>
                <a:spcPts val="0"/>
              </a:spcAft>
              <a:buFont typeface="Arial" panose="020B0604020202020204" pitchFamily="34" charset="0"/>
              <a:buNone/>
              <a:defRPr sz="1800" b="0">
                <a:latin typeface="+mn-lt"/>
              </a:defRPr>
            </a:lvl2pPr>
            <a:lvl3pPr marL="0" indent="0">
              <a:spcBef>
                <a:spcPts val="0"/>
              </a:spcBef>
              <a:spcAft>
                <a:spcPts val="0"/>
              </a:spcAft>
              <a:buNone/>
              <a:defRPr sz="1800" b="0">
                <a:latin typeface="+mn-lt"/>
              </a:defRPr>
            </a:lvl3pPr>
            <a:lvl4pPr marL="0" indent="0">
              <a:spcBef>
                <a:spcPts val="0"/>
              </a:spcBef>
              <a:spcAft>
                <a:spcPts val="0"/>
              </a:spcAft>
              <a:buNone/>
              <a:defRPr sz="1800" b="0">
                <a:latin typeface="+mn-lt"/>
              </a:defRPr>
            </a:lvl4pPr>
            <a:lvl5pPr marL="0" indent="0">
              <a:spcBef>
                <a:spcPts val="0"/>
              </a:spcBef>
              <a:spcAft>
                <a:spcPts val="0"/>
              </a:spcAft>
              <a:buNone/>
              <a:defRPr sz="1800" b="0">
                <a:latin typeface="+mn-lt"/>
              </a:defRPr>
            </a:lvl5pPr>
            <a:lvl6pPr marL="0" indent="0">
              <a:buNone/>
              <a:defRPr sz="1800">
                <a:latin typeface="+mn-lt"/>
              </a:defRPr>
            </a:lvl6pPr>
            <a:lvl7pPr marL="0" indent="0">
              <a:buNone/>
              <a:defRPr sz="1800">
                <a:latin typeface="+mn-lt"/>
              </a:defRPr>
            </a:lvl7pPr>
            <a:lvl8pPr marL="0" indent="0">
              <a:buNone/>
              <a:defRPr sz="1800">
                <a:latin typeface="+mn-lt"/>
              </a:defRPr>
            </a:lvl8pPr>
            <a:lvl9pPr marL="0" indent="0">
              <a:buNone/>
              <a:defRPr sz="1800">
                <a:latin typeface="+mn-lt"/>
              </a:defRPr>
            </a:lvl9pPr>
          </a:lstStyle>
          <a:p>
            <a:pPr lvl="0"/>
            <a:r>
              <a:rPr lang="de-DE" dirty="0"/>
              <a:t>Zusatzinformation (Autor | Datum)</a:t>
            </a:r>
          </a:p>
          <a:p>
            <a:pPr lvl="1"/>
            <a:r>
              <a:rPr lang="de-DE" dirty="0"/>
              <a:t>Zweite Ebene</a:t>
            </a:r>
          </a:p>
        </p:txBody>
      </p:sp>
      <p:sp>
        <p:nvSpPr>
          <p:cNvPr id="21" name="Textplatzhalter 20"/>
          <p:cNvSpPr>
            <a:spLocks noGrp="1"/>
          </p:cNvSpPr>
          <p:nvPr>
            <p:ph type="body" sz="quarter" idx="11" hasCustomPrompt="1"/>
          </p:nvPr>
        </p:nvSpPr>
        <p:spPr bwMode="gray">
          <a:xfrm>
            <a:off x="1490147" y="404665"/>
            <a:ext cx="6407666" cy="720000"/>
          </a:xfrm>
        </p:spPr>
        <p:txBody>
          <a:bodyPr bIns="28795" anchor="b"/>
          <a:lstStyle>
            <a:lvl1pPr marL="0" indent="0">
              <a:lnSpc>
                <a:spcPct val="100000"/>
              </a:lnSpc>
              <a:spcBef>
                <a:spcPts val="0"/>
              </a:spcBef>
              <a:spcAft>
                <a:spcPts val="0"/>
              </a:spcAft>
              <a:buFont typeface="Arial" panose="020B0604020202020204" pitchFamily="34" charset="0"/>
              <a:buNone/>
              <a:defRPr b="0">
                <a:solidFill>
                  <a:schemeClr val="accent1"/>
                </a:solidFill>
                <a:latin typeface="+mn-lt"/>
              </a:defRPr>
            </a:lvl1pPr>
            <a:lvl2pPr marL="0" indent="0">
              <a:lnSpc>
                <a:spcPct val="100000"/>
              </a:lnSpc>
              <a:spcBef>
                <a:spcPts val="0"/>
              </a:spcBef>
              <a:spcAft>
                <a:spcPts val="0"/>
              </a:spcAft>
              <a:buFont typeface="Arial" panose="020B0604020202020204" pitchFamily="34" charset="0"/>
              <a:buNone/>
              <a:defRPr b="0">
                <a:solidFill>
                  <a:schemeClr val="accent1"/>
                </a:solidFill>
                <a:latin typeface="+mn-lt"/>
              </a:defRPr>
            </a:lvl2pPr>
            <a:lvl3pPr marL="0" indent="0">
              <a:lnSpc>
                <a:spcPct val="100000"/>
              </a:lnSpc>
              <a:spcBef>
                <a:spcPts val="0"/>
              </a:spcBef>
              <a:spcAft>
                <a:spcPts val="0"/>
              </a:spcAft>
              <a:buNone/>
              <a:defRPr b="0">
                <a:solidFill>
                  <a:schemeClr val="accent1"/>
                </a:solidFill>
                <a:latin typeface="+mn-lt"/>
              </a:defRPr>
            </a:lvl3pPr>
            <a:lvl4pPr marL="0" indent="0">
              <a:lnSpc>
                <a:spcPct val="100000"/>
              </a:lnSpc>
              <a:spcBef>
                <a:spcPts val="0"/>
              </a:spcBef>
              <a:spcAft>
                <a:spcPts val="0"/>
              </a:spcAft>
              <a:buNone/>
              <a:defRPr b="0">
                <a:solidFill>
                  <a:schemeClr val="accent1"/>
                </a:solidFill>
                <a:latin typeface="+mn-lt"/>
              </a:defRPr>
            </a:lvl4pPr>
            <a:lvl5pPr marL="0" indent="0">
              <a:lnSpc>
                <a:spcPct val="100000"/>
              </a:lnSpc>
              <a:spcBef>
                <a:spcPts val="0"/>
              </a:spcBef>
              <a:spcAft>
                <a:spcPts val="0"/>
              </a:spcAft>
              <a:buNone/>
              <a:defRPr b="0">
                <a:solidFill>
                  <a:schemeClr val="accent1"/>
                </a:solidFill>
                <a:latin typeface="+mn-lt"/>
              </a:defRPr>
            </a:lvl5pPr>
            <a:lvl6pPr marL="0" indent="0">
              <a:lnSpc>
                <a:spcPct val="100000"/>
              </a:lnSpc>
              <a:spcBef>
                <a:spcPts val="0"/>
              </a:spcBef>
              <a:spcAft>
                <a:spcPts val="0"/>
              </a:spcAft>
              <a:buNone/>
              <a:defRPr b="0">
                <a:solidFill>
                  <a:schemeClr val="accent1"/>
                </a:solidFill>
                <a:latin typeface="+mn-lt"/>
              </a:defRPr>
            </a:lvl6pPr>
            <a:lvl7pPr marL="0" indent="0">
              <a:lnSpc>
                <a:spcPct val="100000"/>
              </a:lnSpc>
              <a:spcBef>
                <a:spcPts val="0"/>
              </a:spcBef>
              <a:spcAft>
                <a:spcPts val="0"/>
              </a:spcAft>
              <a:buNone/>
              <a:defRPr b="0">
                <a:solidFill>
                  <a:schemeClr val="accent1"/>
                </a:solidFill>
                <a:latin typeface="+mn-lt"/>
              </a:defRPr>
            </a:lvl7pPr>
            <a:lvl8pPr marL="0" indent="0">
              <a:lnSpc>
                <a:spcPct val="100000"/>
              </a:lnSpc>
              <a:spcBef>
                <a:spcPts val="0"/>
              </a:spcBef>
              <a:spcAft>
                <a:spcPts val="0"/>
              </a:spcAft>
              <a:buNone/>
              <a:defRPr b="0">
                <a:solidFill>
                  <a:schemeClr val="accent1"/>
                </a:solidFill>
                <a:latin typeface="+mn-lt"/>
              </a:defRPr>
            </a:lvl8pPr>
            <a:lvl9pPr marL="0" indent="0">
              <a:lnSpc>
                <a:spcPct val="100000"/>
              </a:lnSpc>
              <a:spcBef>
                <a:spcPts val="0"/>
              </a:spcBef>
              <a:spcAft>
                <a:spcPts val="0"/>
              </a:spcAft>
              <a:buNone/>
              <a:defRPr b="0">
                <a:solidFill>
                  <a:schemeClr val="accent1"/>
                </a:solidFill>
                <a:latin typeface="+mn-lt"/>
              </a:defRPr>
            </a:lvl9pPr>
          </a:lstStyle>
          <a:p>
            <a:pPr lvl="0"/>
            <a:r>
              <a:rPr lang="de-DE" dirty="0"/>
              <a:t>Klinik, Institut, Geschäftsbereich</a:t>
            </a:r>
          </a:p>
        </p:txBody>
      </p:sp>
      <p:sp>
        <p:nvSpPr>
          <p:cNvPr id="11" name="Rechteck 10"/>
          <p:cNvSpPr/>
          <p:nvPr userDrawn="1"/>
        </p:nvSpPr>
        <p:spPr bwMode="gray">
          <a:xfrm>
            <a:off x="3" y="3429001"/>
            <a:ext cx="12195174"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2" rIns="91425" bIns="45712" rtlCol="0" anchor="ctr"/>
          <a:lstStyle/>
          <a:p>
            <a:pPr algn="ctr"/>
            <a:endParaRPr lang="de-DE" dirty="0"/>
          </a:p>
        </p:txBody>
      </p:sp>
      <p:pic>
        <p:nvPicPr>
          <p:cNvPr id="12" name="Picture 2"/>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gray">
          <a:xfrm>
            <a:off x="408955" y="404664"/>
            <a:ext cx="880878"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gray">
          <a:xfrm>
            <a:off x="9842219" y="6095825"/>
            <a:ext cx="1944000" cy="50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950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de-DE"/>
              <a:t>Mastertitelformat bearbeiten</a:t>
            </a:r>
            <a:endParaRPr lang="de-DE" dirty="0"/>
          </a:p>
        </p:txBody>
      </p:sp>
      <p:sp>
        <p:nvSpPr>
          <p:cNvPr id="3" name="Date Placeholder 2"/>
          <p:cNvSpPr>
            <a:spLocks noGrp="1"/>
          </p:cNvSpPr>
          <p:nvPr>
            <p:ph type="dt" sz="half" idx="10"/>
          </p:nvPr>
        </p:nvSpPr>
        <p:spPr bwMode="gray"/>
        <p:txBody>
          <a:bodyPr/>
          <a:lstStyle/>
          <a:p>
            <a:r>
              <a:rPr lang="de-DE" dirty="0"/>
              <a:t>Autor (Vorname Nachname)</a:t>
            </a:r>
          </a:p>
        </p:txBody>
      </p:sp>
      <p:sp>
        <p:nvSpPr>
          <p:cNvPr id="4" name="Footer Placeholder 3"/>
          <p:cNvSpPr>
            <a:spLocks noGrp="1"/>
          </p:cNvSpPr>
          <p:nvPr>
            <p:ph type="ftr" sz="quarter" idx="11"/>
          </p:nvPr>
        </p:nvSpPr>
        <p:spPr bwMode="gray"/>
        <p:txBody>
          <a:bodyPr/>
          <a:lstStyle/>
          <a:p>
            <a:r>
              <a:rPr lang="de-DE" dirty="0"/>
              <a:t>Fußzeile (Titel der Präsentation)</a:t>
            </a:r>
          </a:p>
        </p:txBody>
      </p:sp>
      <p:sp>
        <p:nvSpPr>
          <p:cNvPr id="5" name="Slide Number Placeholder 4"/>
          <p:cNvSpPr>
            <a:spLocks noGrp="1"/>
          </p:cNvSpPr>
          <p:nvPr>
            <p:ph type="sldNum" sz="quarter" idx="12"/>
          </p:nvPr>
        </p:nvSpPr>
        <p:spPr bwMode="gray"/>
        <p:txBody>
          <a:bodyPr/>
          <a:lstStyle/>
          <a:p>
            <a:fld id="{9B00EF49-7894-4F53-A8DD-F7DB3BFC5032}" type="slidenum">
              <a:rPr lang="de-DE" smtClean="0"/>
              <a:t>‹Nr.›</a:t>
            </a:fld>
            <a:endParaRPr lang="de-DE" dirty="0"/>
          </a:p>
        </p:txBody>
      </p:sp>
    </p:spTree>
    <p:extLst>
      <p:ext uri="{BB962C8B-B14F-4D97-AF65-F5344CB8AC3E}">
        <p14:creationId xmlns:p14="http://schemas.microsoft.com/office/powerpoint/2010/main" val="3758648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bwMode="gray"/>
        <p:txBody>
          <a:bodyPr/>
          <a:lstStyle/>
          <a:p>
            <a:r>
              <a:rPr lang="de-DE" dirty="0"/>
              <a:t>Autor (Vorname Nachname)</a:t>
            </a:r>
          </a:p>
        </p:txBody>
      </p:sp>
      <p:sp>
        <p:nvSpPr>
          <p:cNvPr id="3" name="Footer Placeholder 2"/>
          <p:cNvSpPr>
            <a:spLocks noGrp="1"/>
          </p:cNvSpPr>
          <p:nvPr>
            <p:ph type="ftr" sz="quarter" idx="11"/>
          </p:nvPr>
        </p:nvSpPr>
        <p:spPr bwMode="gray"/>
        <p:txBody>
          <a:bodyPr/>
          <a:lstStyle/>
          <a:p>
            <a:r>
              <a:rPr lang="de-DE" dirty="0"/>
              <a:t>Fußzeile (Titel der Präsentation)</a:t>
            </a:r>
          </a:p>
        </p:txBody>
      </p:sp>
      <p:sp>
        <p:nvSpPr>
          <p:cNvPr id="4" name="Slide Number Placeholder 3"/>
          <p:cNvSpPr>
            <a:spLocks noGrp="1"/>
          </p:cNvSpPr>
          <p:nvPr>
            <p:ph type="sldNum" sz="quarter" idx="12"/>
          </p:nvPr>
        </p:nvSpPr>
        <p:spPr bwMode="gray"/>
        <p:txBody>
          <a:bodyPr/>
          <a:lstStyle/>
          <a:p>
            <a:fld id="{9B00EF49-7894-4F53-A8DD-F7DB3BFC5032}" type="slidenum">
              <a:rPr lang="de-DE" smtClean="0"/>
              <a:t>‹Nr.›</a:t>
            </a:fld>
            <a:endParaRPr lang="de-DE" dirty="0"/>
          </a:p>
        </p:txBody>
      </p:sp>
    </p:spTree>
    <p:extLst>
      <p:ext uri="{BB962C8B-B14F-4D97-AF65-F5344CB8AC3E}">
        <p14:creationId xmlns:p14="http://schemas.microsoft.com/office/powerpoint/2010/main" val="2110523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folie">
    <p:spTree>
      <p:nvGrpSpPr>
        <p:cNvPr id="1" name=""/>
        <p:cNvGrpSpPr/>
        <p:nvPr/>
      </p:nvGrpSpPr>
      <p:grpSpPr>
        <a:xfrm>
          <a:off x="0" y="0"/>
          <a:ext cx="0" cy="0"/>
          <a:chOff x="0" y="0"/>
          <a:chExt cx="0" cy="0"/>
        </a:xfrm>
      </p:grpSpPr>
      <p:sp>
        <p:nvSpPr>
          <p:cNvPr id="15" name="Rechteck 14"/>
          <p:cNvSpPr/>
          <p:nvPr userDrawn="1"/>
        </p:nvSpPr>
        <p:spPr bwMode="gray">
          <a:xfrm>
            <a:off x="-2" y="3573016"/>
            <a:ext cx="12195176" cy="3284984"/>
          </a:xfrm>
          <a:prstGeom prst="rect">
            <a:avLst/>
          </a:prstGeom>
          <a:solidFill>
            <a:srgbClr val="E3E5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1" tIns="35994" rIns="53991" bIns="35994" numCol="1" spcCol="0" rtlCol="0" fromWordArt="0" anchor="b" anchorCtr="0" forceAA="0" compatLnSpc="1">
            <a:prstTxWarp prst="textNoShape">
              <a:avLst/>
            </a:prstTxWarp>
            <a:noAutofit/>
          </a:bodyPr>
          <a:lstStyle/>
          <a:p>
            <a:pPr lvl="0" algn="r"/>
            <a:endParaRPr lang="de-DE" sz="800" dirty="0"/>
          </a:p>
        </p:txBody>
      </p:sp>
      <p:sp>
        <p:nvSpPr>
          <p:cNvPr id="10" name="Rechteck 9"/>
          <p:cNvSpPr/>
          <p:nvPr userDrawn="1"/>
        </p:nvSpPr>
        <p:spPr bwMode="gray">
          <a:xfrm>
            <a:off x="3" y="3429001"/>
            <a:ext cx="12195174"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2" rIns="91425" bIns="45712" rtlCol="0" anchor="ctr"/>
          <a:lstStyle/>
          <a:p>
            <a:pPr algn="ctr"/>
            <a:endParaRPr lang="de-DE" dirty="0"/>
          </a:p>
        </p:txBody>
      </p:sp>
      <p:sp>
        <p:nvSpPr>
          <p:cNvPr id="6" name="Textplatzhalter 20"/>
          <p:cNvSpPr>
            <a:spLocks noGrp="1"/>
          </p:cNvSpPr>
          <p:nvPr>
            <p:ph type="body" sz="quarter" idx="11" hasCustomPrompt="1"/>
          </p:nvPr>
        </p:nvSpPr>
        <p:spPr bwMode="gray">
          <a:xfrm>
            <a:off x="1489075" y="404665"/>
            <a:ext cx="6408000" cy="720000"/>
          </a:xfrm>
        </p:spPr>
        <p:txBody>
          <a:bodyPr bIns="28795" anchor="b"/>
          <a:lstStyle>
            <a:lvl1pPr marL="0" indent="0">
              <a:lnSpc>
                <a:spcPct val="100000"/>
              </a:lnSpc>
              <a:spcBef>
                <a:spcPts val="0"/>
              </a:spcBef>
              <a:spcAft>
                <a:spcPts val="0"/>
              </a:spcAft>
              <a:buFont typeface="Arial" panose="020B0604020202020204" pitchFamily="34" charset="0"/>
              <a:buNone/>
              <a:defRPr b="0">
                <a:solidFill>
                  <a:schemeClr val="accent1"/>
                </a:solidFill>
                <a:latin typeface="+mn-lt"/>
              </a:defRPr>
            </a:lvl1pPr>
            <a:lvl2pPr marL="0" indent="0">
              <a:lnSpc>
                <a:spcPct val="100000"/>
              </a:lnSpc>
              <a:spcBef>
                <a:spcPts val="0"/>
              </a:spcBef>
              <a:spcAft>
                <a:spcPts val="0"/>
              </a:spcAft>
              <a:buFont typeface="Arial" panose="020B0604020202020204" pitchFamily="34" charset="0"/>
              <a:buNone/>
              <a:defRPr b="0">
                <a:solidFill>
                  <a:schemeClr val="accent1"/>
                </a:solidFill>
                <a:latin typeface="+mn-lt"/>
              </a:defRPr>
            </a:lvl2pPr>
            <a:lvl3pPr marL="0" indent="0">
              <a:lnSpc>
                <a:spcPct val="100000"/>
              </a:lnSpc>
              <a:spcBef>
                <a:spcPts val="0"/>
              </a:spcBef>
              <a:spcAft>
                <a:spcPts val="0"/>
              </a:spcAft>
              <a:buNone/>
              <a:defRPr b="0">
                <a:solidFill>
                  <a:schemeClr val="accent1"/>
                </a:solidFill>
                <a:latin typeface="+mn-lt"/>
              </a:defRPr>
            </a:lvl3pPr>
            <a:lvl4pPr marL="0" indent="0">
              <a:lnSpc>
                <a:spcPct val="100000"/>
              </a:lnSpc>
              <a:spcBef>
                <a:spcPts val="0"/>
              </a:spcBef>
              <a:spcAft>
                <a:spcPts val="0"/>
              </a:spcAft>
              <a:buNone/>
              <a:defRPr b="0">
                <a:solidFill>
                  <a:schemeClr val="accent1"/>
                </a:solidFill>
                <a:latin typeface="+mn-lt"/>
              </a:defRPr>
            </a:lvl4pPr>
            <a:lvl5pPr marL="0" indent="0">
              <a:lnSpc>
                <a:spcPct val="100000"/>
              </a:lnSpc>
              <a:spcBef>
                <a:spcPts val="0"/>
              </a:spcBef>
              <a:spcAft>
                <a:spcPts val="0"/>
              </a:spcAft>
              <a:buNone/>
              <a:defRPr b="0">
                <a:solidFill>
                  <a:schemeClr val="accent1"/>
                </a:solidFill>
                <a:latin typeface="+mn-lt"/>
              </a:defRPr>
            </a:lvl5pPr>
            <a:lvl6pPr marL="0" indent="0">
              <a:lnSpc>
                <a:spcPct val="100000"/>
              </a:lnSpc>
              <a:spcBef>
                <a:spcPts val="0"/>
              </a:spcBef>
              <a:spcAft>
                <a:spcPts val="0"/>
              </a:spcAft>
              <a:buNone/>
              <a:defRPr b="0">
                <a:solidFill>
                  <a:schemeClr val="accent1"/>
                </a:solidFill>
                <a:latin typeface="+mn-lt"/>
              </a:defRPr>
            </a:lvl6pPr>
            <a:lvl7pPr marL="0" indent="0">
              <a:lnSpc>
                <a:spcPct val="100000"/>
              </a:lnSpc>
              <a:spcBef>
                <a:spcPts val="0"/>
              </a:spcBef>
              <a:spcAft>
                <a:spcPts val="0"/>
              </a:spcAft>
              <a:buNone/>
              <a:defRPr b="0">
                <a:solidFill>
                  <a:schemeClr val="accent1"/>
                </a:solidFill>
                <a:latin typeface="+mn-lt"/>
              </a:defRPr>
            </a:lvl7pPr>
            <a:lvl8pPr marL="0" indent="0">
              <a:lnSpc>
                <a:spcPct val="100000"/>
              </a:lnSpc>
              <a:spcBef>
                <a:spcPts val="0"/>
              </a:spcBef>
              <a:spcAft>
                <a:spcPts val="0"/>
              </a:spcAft>
              <a:buNone/>
              <a:defRPr b="0">
                <a:solidFill>
                  <a:schemeClr val="accent1"/>
                </a:solidFill>
                <a:latin typeface="+mn-lt"/>
              </a:defRPr>
            </a:lvl8pPr>
            <a:lvl9pPr marL="0" indent="0">
              <a:lnSpc>
                <a:spcPct val="100000"/>
              </a:lnSpc>
              <a:spcBef>
                <a:spcPts val="0"/>
              </a:spcBef>
              <a:spcAft>
                <a:spcPts val="0"/>
              </a:spcAft>
              <a:buNone/>
              <a:defRPr b="0">
                <a:solidFill>
                  <a:schemeClr val="accent1"/>
                </a:solidFill>
                <a:latin typeface="+mn-lt"/>
              </a:defRPr>
            </a:lvl9pPr>
          </a:lstStyle>
          <a:p>
            <a:pPr lvl="0"/>
            <a:r>
              <a:rPr lang="de-DE" dirty="0"/>
              <a:t>Klinik, Institut, Geschäftsbereich</a:t>
            </a:r>
          </a:p>
        </p:txBody>
      </p:sp>
      <p:sp>
        <p:nvSpPr>
          <p:cNvPr id="9" name="Textplatzhalter 8"/>
          <p:cNvSpPr>
            <a:spLocks noGrp="1"/>
          </p:cNvSpPr>
          <p:nvPr>
            <p:ph type="body" sz="quarter" idx="12"/>
          </p:nvPr>
        </p:nvSpPr>
        <p:spPr bwMode="gray">
          <a:xfrm>
            <a:off x="408955" y="3717032"/>
            <a:ext cx="5544000" cy="2520000"/>
          </a:xfrm>
        </p:spPr>
        <p:txBody>
          <a:bodyPr/>
          <a:lstStyle>
            <a:lvl1pPr>
              <a:spcBef>
                <a:spcPts val="2999"/>
              </a:spcBef>
              <a:defRPr sz="1800">
                <a:solidFill>
                  <a:schemeClr val="accent1"/>
                </a:solidFill>
              </a:defRPr>
            </a:lvl1pPr>
            <a:lvl2pPr>
              <a:spcBef>
                <a:spcPts val="300"/>
              </a:spcBef>
              <a:spcAft>
                <a:spcPts val="300"/>
              </a:spcAft>
              <a:tabLst>
                <a:tab pos="804726" algn="l"/>
              </a:tabLst>
              <a:defRPr sz="1800"/>
            </a:lvl2pPr>
            <a:lvl3pPr marL="0" indent="0">
              <a:spcBef>
                <a:spcPts val="300"/>
              </a:spcBef>
              <a:spcAft>
                <a:spcPts val="300"/>
              </a:spcAft>
              <a:buFont typeface="Arial" panose="020B0604020202020204" pitchFamily="34" charset="0"/>
              <a:buNone/>
              <a:tabLst>
                <a:tab pos="804726" algn="l"/>
              </a:tabLst>
              <a:defRPr sz="1800"/>
            </a:lvl3pPr>
            <a:lvl4pPr marL="0" indent="0">
              <a:spcBef>
                <a:spcPts val="300"/>
              </a:spcBef>
              <a:spcAft>
                <a:spcPts val="300"/>
              </a:spcAft>
              <a:buFont typeface="Arial" panose="020B0604020202020204" pitchFamily="34" charset="0"/>
              <a:buNone/>
              <a:tabLst>
                <a:tab pos="804726" algn="l"/>
              </a:tabLst>
              <a:defRPr sz="1800"/>
            </a:lvl4pPr>
            <a:lvl5pPr marL="0" indent="0">
              <a:spcBef>
                <a:spcPts val="300"/>
              </a:spcBef>
              <a:spcAft>
                <a:spcPts val="300"/>
              </a:spcAft>
              <a:buFont typeface="Arial" panose="020B0604020202020204" pitchFamily="34" charset="0"/>
              <a:buNone/>
              <a:tabLst>
                <a:tab pos="804726" algn="l"/>
              </a:tabLst>
              <a:defRPr sz="1800"/>
            </a:lvl5pPr>
            <a:lvl6pPr marL="0" indent="0">
              <a:spcBef>
                <a:spcPts val="300"/>
              </a:spcBef>
              <a:spcAft>
                <a:spcPts val="300"/>
              </a:spcAft>
              <a:buFont typeface="Arial" panose="020B0604020202020204" pitchFamily="34" charset="0"/>
              <a:buNone/>
              <a:tabLst>
                <a:tab pos="804726" algn="l"/>
              </a:tabLst>
              <a:defRPr sz="1800"/>
            </a:lvl6pPr>
            <a:lvl7pPr marL="0" indent="0">
              <a:spcBef>
                <a:spcPts val="300"/>
              </a:spcBef>
              <a:spcAft>
                <a:spcPts val="300"/>
              </a:spcAft>
              <a:buFont typeface="Arial" panose="020B0604020202020204" pitchFamily="34" charset="0"/>
              <a:buNone/>
              <a:tabLst>
                <a:tab pos="804726" algn="l"/>
              </a:tabLst>
              <a:defRPr sz="1800"/>
            </a:lvl7pPr>
            <a:lvl8pPr marL="0" indent="0">
              <a:spcBef>
                <a:spcPts val="300"/>
              </a:spcBef>
              <a:spcAft>
                <a:spcPts val="300"/>
              </a:spcAft>
              <a:buFont typeface="Arial" panose="020B0604020202020204" pitchFamily="34" charset="0"/>
              <a:buNone/>
              <a:tabLst>
                <a:tab pos="804726" algn="l"/>
              </a:tabLst>
              <a:defRPr sz="1800"/>
            </a:lvl8pPr>
            <a:lvl9pPr marL="0" indent="0">
              <a:spcBef>
                <a:spcPts val="300"/>
              </a:spcBef>
              <a:spcAft>
                <a:spcPts val="300"/>
              </a:spcAft>
              <a:buFont typeface="Arial" panose="020B0604020202020204" pitchFamily="34" charset="0"/>
              <a:buNone/>
              <a:tabLst>
                <a:tab pos="804726" algn="l"/>
              </a:tabLst>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8"/>
          <p:cNvSpPr>
            <a:spLocks noGrp="1"/>
          </p:cNvSpPr>
          <p:nvPr>
            <p:ph type="body" sz="quarter" idx="13"/>
          </p:nvPr>
        </p:nvSpPr>
        <p:spPr bwMode="gray">
          <a:xfrm>
            <a:off x="6241603" y="3717032"/>
            <a:ext cx="5544000" cy="2520000"/>
          </a:xfrm>
        </p:spPr>
        <p:txBody>
          <a:bodyPr/>
          <a:lstStyle>
            <a:lvl1pPr>
              <a:spcBef>
                <a:spcPts val="2999"/>
              </a:spcBef>
              <a:defRPr sz="1800">
                <a:solidFill>
                  <a:schemeClr val="accent1"/>
                </a:solidFill>
              </a:defRPr>
            </a:lvl1pPr>
            <a:lvl2pPr>
              <a:spcBef>
                <a:spcPts val="300"/>
              </a:spcBef>
              <a:spcAft>
                <a:spcPts val="300"/>
              </a:spcAft>
              <a:tabLst>
                <a:tab pos="804726" algn="l"/>
              </a:tabLst>
              <a:defRPr sz="1800"/>
            </a:lvl2pPr>
            <a:lvl3pPr marL="0" indent="0">
              <a:spcBef>
                <a:spcPts val="300"/>
              </a:spcBef>
              <a:spcAft>
                <a:spcPts val="300"/>
              </a:spcAft>
              <a:buFont typeface="Arial" panose="020B0604020202020204" pitchFamily="34" charset="0"/>
              <a:buNone/>
              <a:tabLst>
                <a:tab pos="804726" algn="l"/>
              </a:tabLst>
              <a:defRPr sz="1800"/>
            </a:lvl3pPr>
            <a:lvl4pPr marL="0" indent="0">
              <a:spcBef>
                <a:spcPts val="300"/>
              </a:spcBef>
              <a:spcAft>
                <a:spcPts val="300"/>
              </a:spcAft>
              <a:buFont typeface="Arial" panose="020B0604020202020204" pitchFamily="34" charset="0"/>
              <a:buNone/>
              <a:tabLst>
                <a:tab pos="804726" algn="l"/>
              </a:tabLst>
              <a:defRPr sz="1800"/>
            </a:lvl4pPr>
            <a:lvl5pPr marL="0" indent="0">
              <a:spcBef>
                <a:spcPts val="300"/>
              </a:spcBef>
              <a:spcAft>
                <a:spcPts val="300"/>
              </a:spcAft>
              <a:buFont typeface="Arial" panose="020B0604020202020204" pitchFamily="34" charset="0"/>
              <a:buNone/>
              <a:tabLst>
                <a:tab pos="804726" algn="l"/>
              </a:tabLst>
              <a:defRPr sz="1800"/>
            </a:lvl5pPr>
            <a:lvl6pPr marL="0" indent="0">
              <a:spcBef>
                <a:spcPts val="300"/>
              </a:spcBef>
              <a:spcAft>
                <a:spcPts val="300"/>
              </a:spcAft>
              <a:buFont typeface="Arial" panose="020B0604020202020204" pitchFamily="34" charset="0"/>
              <a:buNone/>
              <a:tabLst>
                <a:tab pos="804726" algn="l"/>
              </a:tabLst>
              <a:defRPr sz="1800"/>
            </a:lvl6pPr>
            <a:lvl7pPr marL="0" indent="0">
              <a:spcBef>
                <a:spcPts val="300"/>
              </a:spcBef>
              <a:spcAft>
                <a:spcPts val="300"/>
              </a:spcAft>
              <a:buFont typeface="Arial" panose="020B0604020202020204" pitchFamily="34" charset="0"/>
              <a:buNone/>
              <a:tabLst>
                <a:tab pos="804726" algn="l"/>
              </a:tabLst>
              <a:defRPr sz="1800"/>
            </a:lvl7pPr>
            <a:lvl8pPr marL="0" indent="0">
              <a:spcBef>
                <a:spcPts val="300"/>
              </a:spcBef>
              <a:spcAft>
                <a:spcPts val="300"/>
              </a:spcAft>
              <a:buFont typeface="Arial" panose="020B0604020202020204" pitchFamily="34" charset="0"/>
              <a:buNone/>
              <a:tabLst>
                <a:tab pos="804726" algn="l"/>
              </a:tabLst>
              <a:defRPr sz="1800"/>
            </a:lvl8pPr>
            <a:lvl9pPr marL="0" indent="0">
              <a:spcBef>
                <a:spcPts val="300"/>
              </a:spcBef>
              <a:spcAft>
                <a:spcPts val="300"/>
              </a:spcAft>
              <a:buFont typeface="Arial" panose="020B0604020202020204" pitchFamily="34" charset="0"/>
              <a:buNone/>
              <a:tabLst>
                <a:tab pos="804726" algn="l"/>
              </a:tabLst>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pic>
        <p:nvPicPr>
          <p:cNvPr id="8" name="Picture 2"/>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gray">
          <a:xfrm>
            <a:off x="408955" y="404664"/>
            <a:ext cx="880878"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894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7" name="Rechteck 6"/>
          <p:cNvSpPr/>
          <p:nvPr userDrawn="1"/>
        </p:nvSpPr>
        <p:spPr bwMode="gray">
          <a:xfrm>
            <a:off x="0" y="864096"/>
            <a:ext cx="12195175" cy="6021288"/>
          </a:xfrm>
          <a:prstGeom prst="rect">
            <a:avLst/>
          </a:prstGeom>
          <a:solidFill>
            <a:srgbClr val="C7DFF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2" name="Title 1"/>
          <p:cNvSpPr>
            <a:spLocks noGrp="1"/>
          </p:cNvSpPr>
          <p:nvPr>
            <p:ph type="title"/>
          </p:nvPr>
        </p:nvSpPr>
        <p:spPr bwMode="gray"/>
        <p:txBody>
          <a:bodyPr>
            <a:noAutofit/>
          </a:bodyPr>
          <a:lstStyle/>
          <a:p>
            <a:r>
              <a:rPr lang="de-DE"/>
              <a:t>Mastertitelformat bearbeiten</a:t>
            </a:r>
            <a:endParaRPr lang="de-DE" dirty="0"/>
          </a:p>
        </p:txBody>
      </p:sp>
      <p:sp>
        <p:nvSpPr>
          <p:cNvPr id="3" name="Content Placeholder 2"/>
          <p:cNvSpPr>
            <a:spLocks noGrp="1"/>
          </p:cNvSpPr>
          <p:nvPr>
            <p:ph idx="1"/>
          </p:nvPr>
        </p:nvSpPr>
        <p:spPr bwMode="gray"/>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e Placeholder 3"/>
          <p:cNvSpPr>
            <a:spLocks noGrp="1"/>
          </p:cNvSpPr>
          <p:nvPr>
            <p:ph type="dt" sz="half" idx="10"/>
          </p:nvPr>
        </p:nvSpPr>
        <p:spPr bwMode="gray"/>
        <p:txBody>
          <a:bodyPr>
            <a:noAutofit/>
          </a:bodyPr>
          <a:lstStyle/>
          <a:p>
            <a:r>
              <a:rPr lang="de-DE"/>
              <a:t>Autor (Vorname Nachname)</a:t>
            </a:r>
            <a:endParaRPr lang="de-DE" dirty="0"/>
          </a:p>
        </p:txBody>
      </p:sp>
      <p:sp>
        <p:nvSpPr>
          <p:cNvPr id="5" name="Footer Placeholder 4"/>
          <p:cNvSpPr>
            <a:spLocks noGrp="1"/>
          </p:cNvSpPr>
          <p:nvPr>
            <p:ph type="ftr" sz="quarter" idx="11"/>
          </p:nvPr>
        </p:nvSpPr>
        <p:spPr bwMode="gray"/>
        <p:txBody>
          <a:bodyPr>
            <a:noAutofit/>
          </a:bodyPr>
          <a:lstStyle/>
          <a:p>
            <a:r>
              <a:rPr lang="de-DE" dirty="0"/>
              <a:t>Fußzeile (Titel der Präsentation)</a:t>
            </a:r>
          </a:p>
        </p:txBody>
      </p:sp>
      <p:sp>
        <p:nvSpPr>
          <p:cNvPr id="6" name="Slide Number Placeholder 5"/>
          <p:cNvSpPr>
            <a:spLocks noGrp="1"/>
          </p:cNvSpPr>
          <p:nvPr>
            <p:ph type="sldNum" sz="quarter" idx="12"/>
          </p:nvPr>
        </p:nvSpPr>
        <p:spPr bwMode="gray"/>
        <p:txBody>
          <a:bodyPr>
            <a:noAutofit/>
          </a:bodyPr>
          <a:lstStyle/>
          <a:p>
            <a:fld id="{9B00EF49-7894-4F53-A8DD-F7DB3BFC5032}" type="slidenum">
              <a:rPr lang="de-DE" smtClean="0"/>
              <a:t>‹Nr.›</a:t>
            </a:fld>
            <a:endParaRPr lang="de-DE" dirty="0"/>
          </a:p>
        </p:txBody>
      </p:sp>
      <p:sp>
        <p:nvSpPr>
          <p:cNvPr id="11" name="Textplatzhalter 9"/>
          <p:cNvSpPr>
            <a:spLocks noGrp="1"/>
          </p:cNvSpPr>
          <p:nvPr>
            <p:ph type="body" sz="quarter" idx="14"/>
          </p:nvPr>
        </p:nvSpPr>
        <p:spPr>
          <a:xfrm>
            <a:off x="408955" y="6544243"/>
            <a:ext cx="9648825" cy="216000"/>
          </a:xfrm>
        </p:spPr>
        <p:txBody>
          <a:bodyPr/>
          <a:lstStyle>
            <a:lvl2pPr>
              <a:defRPr sz="1100">
                <a:solidFill>
                  <a:schemeClr val="bg1">
                    <a:lumMod val="50000"/>
                  </a:schemeClr>
                </a:solidFill>
              </a:defRPr>
            </a:lvl2pPr>
          </a:lstStyle>
          <a:p>
            <a:pPr lvl="1"/>
            <a:endParaRPr lang="de-DE" dirty="0"/>
          </a:p>
        </p:txBody>
      </p:sp>
      <p:sp>
        <p:nvSpPr>
          <p:cNvPr id="12" name="Freihandform 11"/>
          <p:cNvSpPr/>
          <p:nvPr userDrawn="1"/>
        </p:nvSpPr>
        <p:spPr bwMode="gray">
          <a:xfrm>
            <a:off x="9629760" y="5733492"/>
            <a:ext cx="2588507" cy="1368152"/>
          </a:xfrm>
          <a:custGeom>
            <a:avLst/>
            <a:gdLst>
              <a:gd name="connsiteX0" fmla="*/ 0 w 2819400"/>
              <a:gd name="connsiteY0" fmla="*/ 1661816 h 1814216"/>
              <a:gd name="connsiteX1" fmla="*/ 0 w 2819400"/>
              <a:gd name="connsiteY1" fmla="*/ 1661816 h 1814216"/>
              <a:gd name="connsiteX2" fmla="*/ 28575 w 2819400"/>
              <a:gd name="connsiteY2" fmla="*/ 1585616 h 1814216"/>
              <a:gd name="connsiteX3" fmla="*/ 47625 w 2819400"/>
              <a:gd name="connsiteY3" fmla="*/ 1528466 h 1814216"/>
              <a:gd name="connsiteX4" fmla="*/ 85725 w 2819400"/>
              <a:gd name="connsiteY4" fmla="*/ 1471316 h 1814216"/>
              <a:gd name="connsiteX5" fmla="*/ 104775 w 2819400"/>
              <a:gd name="connsiteY5" fmla="*/ 1442741 h 1814216"/>
              <a:gd name="connsiteX6" fmla="*/ 152400 w 2819400"/>
              <a:gd name="connsiteY6" fmla="*/ 1366541 h 1814216"/>
              <a:gd name="connsiteX7" fmla="*/ 171450 w 2819400"/>
              <a:gd name="connsiteY7" fmla="*/ 1337966 h 1814216"/>
              <a:gd name="connsiteX8" fmla="*/ 180975 w 2819400"/>
              <a:gd name="connsiteY8" fmla="*/ 1309391 h 1814216"/>
              <a:gd name="connsiteX9" fmla="*/ 209550 w 2819400"/>
              <a:gd name="connsiteY9" fmla="*/ 1290341 h 1814216"/>
              <a:gd name="connsiteX10" fmla="*/ 219075 w 2819400"/>
              <a:gd name="connsiteY10" fmla="*/ 1252241 h 1814216"/>
              <a:gd name="connsiteX11" fmla="*/ 238125 w 2819400"/>
              <a:gd name="connsiteY11" fmla="*/ 1223666 h 1814216"/>
              <a:gd name="connsiteX12" fmla="*/ 257175 w 2819400"/>
              <a:gd name="connsiteY12" fmla="*/ 1185566 h 1814216"/>
              <a:gd name="connsiteX13" fmla="*/ 295275 w 2819400"/>
              <a:gd name="connsiteY13" fmla="*/ 1128416 h 1814216"/>
              <a:gd name="connsiteX14" fmla="*/ 352425 w 2819400"/>
              <a:gd name="connsiteY14" fmla="*/ 1033166 h 1814216"/>
              <a:gd name="connsiteX15" fmla="*/ 381000 w 2819400"/>
              <a:gd name="connsiteY15" fmla="*/ 1004591 h 1814216"/>
              <a:gd name="connsiteX16" fmla="*/ 428625 w 2819400"/>
              <a:gd name="connsiteY16" fmla="*/ 918866 h 1814216"/>
              <a:gd name="connsiteX17" fmla="*/ 457200 w 2819400"/>
              <a:gd name="connsiteY17" fmla="*/ 899816 h 1814216"/>
              <a:gd name="connsiteX18" fmla="*/ 523875 w 2819400"/>
              <a:gd name="connsiteY18" fmla="*/ 814091 h 1814216"/>
              <a:gd name="connsiteX19" fmla="*/ 552450 w 2819400"/>
              <a:gd name="connsiteY19" fmla="*/ 804566 h 1814216"/>
              <a:gd name="connsiteX20" fmla="*/ 609600 w 2819400"/>
              <a:gd name="connsiteY20" fmla="*/ 775991 h 1814216"/>
              <a:gd name="connsiteX21" fmla="*/ 628650 w 2819400"/>
              <a:gd name="connsiteY21" fmla="*/ 747416 h 1814216"/>
              <a:gd name="connsiteX22" fmla="*/ 685800 w 2819400"/>
              <a:gd name="connsiteY22" fmla="*/ 718841 h 1814216"/>
              <a:gd name="connsiteX23" fmla="*/ 723900 w 2819400"/>
              <a:gd name="connsiteY23" fmla="*/ 699791 h 1814216"/>
              <a:gd name="connsiteX24" fmla="*/ 800100 w 2819400"/>
              <a:gd name="connsiteY24" fmla="*/ 652166 h 1814216"/>
              <a:gd name="connsiteX25" fmla="*/ 857250 w 2819400"/>
              <a:gd name="connsiteY25" fmla="*/ 614066 h 1814216"/>
              <a:gd name="connsiteX26" fmla="*/ 923925 w 2819400"/>
              <a:gd name="connsiteY26" fmla="*/ 585491 h 1814216"/>
              <a:gd name="connsiteX27" fmla="*/ 981075 w 2819400"/>
              <a:gd name="connsiteY27" fmla="*/ 547391 h 1814216"/>
              <a:gd name="connsiteX28" fmla="*/ 1009650 w 2819400"/>
              <a:gd name="connsiteY28" fmla="*/ 528341 h 1814216"/>
              <a:gd name="connsiteX29" fmla="*/ 1038225 w 2819400"/>
              <a:gd name="connsiteY29" fmla="*/ 518816 h 1814216"/>
              <a:gd name="connsiteX30" fmla="*/ 1123950 w 2819400"/>
              <a:gd name="connsiteY30" fmla="*/ 452141 h 1814216"/>
              <a:gd name="connsiteX31" fmla="*/ 1209675 w 2819400"/>
              <a:gd name="connsiteY31" fmla="*/ 414041 h 1814216"/>
              <a:gd name="connsiteX32" fmla="*/ 1276350 w 2819400"/>
              <a:gd name="connsiteY32" fmla="*/ 385466 h 1814216"/>
              <a:gd name="connsiteX33" fmla="*/ 1333500 w 2819400"/>
              <a:gd name="connsiteY33" fmla="*/ 347366 h 1814216"/>
              <a:gd name="connsiteX34" fmla="*/ 1362075 w 2819400"/>
              <a:gd name="connsiteY34" fmla="*/ 328316 h 1814216"/>
              <a:gd name="connsiteX35" fmla="*/ 1390650 w 2819400"/>
              <a:gd name="connsiteY35" fmla="*/ 309266 h 1814216"/>
              <a:gd name="connsiteX36" fmla="*/ 1419225 w 2819400"/>
              <a:gd name="connsiteY36" fmla="*/ 299741 h 1814216"/>
              <a:gd name="connsiteX37" fmla="*/ 1447800 w 2819400"/>
              <a:gd name="connsiteY37" fmla="*/ 271166 h 1814216"/>
              <a:gd name="connsiteX38" fmla="*/ 1476375 w 2819400"/>
              <a:gd name="connsiteY38" fmla="*/ 261641 h 1814216"/>
              <a:gd name="connsiteX39" fmla="*/ 1543050 w 2819400"/>
              <a:gd name="connsiteY39" fmla="*/ 233066 h 1814216"/>
              <a:gd name="connsiteX40" fmla="*/ 1609725 w 2819400"/>
              <a:gd name="connsiteY40" fmla="*/ 204491 h 1814216"/>
              <a:gd name="connsiteX41" fmla="*/ 1638300 w 2819400"/>
              <a:gd name="connsiteY41" fmla="*/ 185441 h 1814216"/>
              <a:gd name="connsiteX42" fmla="*/ 1676400 w 2819400"/>
              <a:gd name="connsiteY42" fmla="*/ 175916 h 1814216"/>
              <a:gd name="connsiteX43" fmla="*/ 1733550 w 2819400"/>
              <a:gd name="connsiteY43" fmla="*/ 156866 h 1814216"/>
              <a:gd name="connsiteX44" fmla="*/ 1781175 w 2819400"/>
              <a:gd name="connsiteY44" fmla="*/ 147341 h 1814216"/>
              <a:gd name="connsiteX45" fmla="*/ 1866900 w 2819400"/>
              <a:gd name="connsiteY45" fmla="*/ 118766 h 1814216"/>
              <a:gd name="connsiteX46" fmla="*/ 1895475 w 2819400"/>
              <a:gd name="connsiteY46" fmla="*/ 109241 h 1814216"/>
              <a:gd name="connsiteX47" fmla="*/ 1952625 w 2819400"/>
              <a:gd name="connsiteY47" fmla="*/ 99716 h 1814216"/>
              <a:gd name="connsiteX48" fmla="*/ 2047875 w 2819400"/>
              <a:gd name="connsiteY48" fmla="*/ 71141 h 1814216"/>
              <a:gd name="connsiteX49" fmla="*/ 2133600 w 2819400"/>
              <a:gd name="connsiteY49" fmla="*/ 61616 h 1814216"/>
              <a:gd name="connsiteX50" fmla="*/ 2190750 w 2819400"/>
              <a:gd name="connsiteY50" fmla="*/ 52091 h 1814216"/>
              <a:gd name="connsiteX51" fmla="*/ 2228850 w 2819400"/>
              <a:gd name="connsiteY51" fmla="*/ 42566 h 1814216"/>
              <a:gd name="connsiteX52" fmla="*/ 2400300 w 2819400"/>
              <a:gd name="connsiteY52" fmla="*/ 23516 h 1814216"/>
              <a:gd name="connsiteX53" fmla="*/ 2438400 w 2819400"/>
              <a:gd name="connsiteY53" fmla="*/ 13991 h 1814216"/>
              <a:gd name="connsiteX54" fmla="*/ 2819400 w 2819400"/>
              <a:gd name="connsiteY54" fmla="*/ 4466 h 1814216"/>
              <a:gd name="connsiteX55" fmla="*/ 2790825 w 2819400"/>
              <a:gd name="connsiteY55" fmla="*/ 1814216 h 1814216"/>
              <a:gd name="connsiteX56" fmla="*/ 0 w 2819400"/>
              <a:gd name="connsiteY56" fmla="*/ 1661816 h 181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19400" h="1814216">
                <a:moveTo>
                  <a:pt x="0" y="1661816"/>
                </a:moveTo>
                <a:lnTo>
                  <a:pt x="0" y="1661816"/>
                </a:lnTo>
                <a:cubicBezTo>
                  <a:pt x="9525" y="1636416"/>
                  <a:pt x="19451" y="1611163"/>
                  <a:pt x="28575" y="1585616"/>
                </a:cubicBezTo>
                <a:cubicBezTo>
                  <a:pt x="35329" y="1566705"/>
                  <a:pt x="36486" y="1545174"/>
                  <a:pt x="47625" y="1528466"/>
                </a:cubicBezTo>
                <a:lnTo>
                  <a:pt x="85725" y="1471316"/>
                </a:lnTo>
                <a:cubicBezTo>
                  <a:pt x="92075" y="1461791"/>
                  <a:pt x="99655" y="1452980"/>
                  <a:pt x="104775" y="1442741"/>
                </a:cubicBezTo>
                <a:cubicBezTo>
                  <a:pt x="134611" y="1383069"/>
                  <a:pt x="111184" y="1424243"/>
                  <a:pt x="152400" y="1366541"/>
                </a:cubicBezTo>
                <a:cubicBezTo>
                  <a:pt x="159054" y="1357226"/>
                  <a:pt x="166330" y="1348205"/>
                  <a:pt x="171450" y="1337966"/>
                </a:cubicBezTo>
                <a:cubicBezTo>
                  <a:pt x="175940" y="1328986"/>
                  <a:pt x="174703" y="1317231"/>
                  <a:pt x="180975" y="1309391"/>
                </a:cubicBezTo>
                <a:cubicBezTo>
                  <a:pt x="188126" y="1300452"/>
                  <a:pt x="200025" y="1296691"/>
                  <a:pt x="209550" y="1290341"/>
                </a:cubicBezTo>
                <a:cubicBezTo>
                  <a:pt x="212725" y="1277641"/>
                  <a:pt x="213918" y="1264273"/>
                  <a:pt x="219075" y="1252241"/>
                </a:cubicBezTo>
                <a:cubicBezTo>
                  <a:pt x="223584" y="1241719"/>
                  <a:pt x="232445" y="1233605"/>
                  <a:pt x="238125" y="1223666"/>
                </a:cubicBezTo>
                <a:cubicBezTo>
                  <a:pt x="245170" y="1211338"/>
                  <a:pt x="249870" y="1197742"/>
                  <a:pt x="257175" y="1185566"/>
                </a:cubicBezTo>
                <a:cubicBezTo>
                  <a:pt x="268955" y="1165933"/>
                  <a:pt x="285036" y="1148894"/>
                  <a:pt x="295275" y="1128416"/>
                </a:cubicBezTo>
                <a:cubicBezTo>
                  <a:pt x="310307" y="1098351"/>
                  <a:pt x="329437" y="1056154"/>
                  <a:pt x="352425" y="1033166"/>
                </a:cubicBezTo>
                <a:lnTo>
                  <a:pt x="381000" y="1004591"/>
                </a:lnTo>
                <a:cubicBezTo>
                  <a:pt x="390926" y="974814"/>
                  <a:pt x="400552" y="937581"/>
                  <a:pt x="428625" y="918866"/>
                </a:cubicBezTo>
                <a:lnTo>
                  <a:pt x="457200" y="899816"/>
                </a:lnTo>
                <a:cubicBezTo>
                  <a:pt x="472338" y="877109"/>
                  <a:pt x="497016" y="831997"/>
                  <a:pt x="523875" y="814091"/>
                </a:cubicBezTo>
                <a:cubicBezTo>
                  <a:pt x="532229" y="808522"/>
                  <a:pt x="543470" y="809056"/>
                  <a:pt x="552450" y="804566"/>
                </a:cubicBezTo>
                <a:cubicBezTo>
                  <a:pt x="626308" y="767637"/>
                  <a:pt x="537776" y="799932"/>
                  <a:pt x="609600" y="775991"/>
                </a:cubicBezTo>
                <a:cubicBezTo>
                  <a:pt x="615950" y="766466"/>
                  <a:pt x="620555" y="755511"/>
                  <a:pt x="628650" y="747416"/>
                </a:cubicBezTo>
                <a:cubicBezTo>
                  <a:pt x="651531" y="724535"/>
                  <a:pt x="658686" y="730461"/>
                  <a:pt x="685800" y="718841"/>
                </a:cubicBezTo>
                <a:cubicBezTo>
                  <a:pt x="698851" y="713248"/>
                  <a:pt x="711200" y="706141"/>
                  <a:pt x="723900" y="699791"/>
                </a:cubicBezTo>
                <a:cubicBezTo>
                  <a:pt x="769597" y="631245"/>
                  <a:pt x="704886" y="715642"/>
                  <a:pt x="800100" y="652166"/>
                </a:cubicBezTo>
                <a:cubicBezTo>
                  <a:pt x="819150" y="639466"/>
                  <a:pt x="835530" y="621306"/>
                  <a:pt x="857250" y="614066"/>
                </a:cubicBezTo>
                <a:cubicBezTo>
                  <a:pt x="886811" y="604212"/>
                  <a:pt x="894500" y="603146"/>
                  <a:pt x="923925" y="585491"/>
                </a:cubicBezTo>
                <a:cubicBezTo>
                  <a:pt x="943558" y="573711"/>
                  <a:pt x="962025" y="560091"/>
                  <a:pt x="981075" y="547391"/>
                </a:cubicBezTo>
                <a:cubicBezTo>
                  <a:pt x="990600" y="541041"/>
                  <a:pt x="998790" y="531961"/>
                  <a:pt x="1009650" y="528341"/>
                </a:cubicBezTo>
                <a:lnTo>
                  <a:pt x="1038225" y="518816"/>
                </a:lnTo>
                <a:cubicBezTo>
                  <a:pt x="1062880" y="494161"/>
                  <a:pt x="1089771" y="463534"/>
                  <a:pt x="1123950" y="452141"/>
                </a:cubicBezTo>
                <a:cubicBezTo>
                  <a:pt x="1271392" y="402994"/>
                  <a:pt x="1119109" y="459324"/>
                  <a:pt x="1209675" y="414041"/>
                </a:cubicBezTo>
                <a:cubicBezTo>
                  <a:pt x="1288505" y="374626"/>
                  <a:pt x="1177248" y="444927"/>
                  <a:pt x="1276350" y="385466"/>
                </a:cubicBezTo>
                <a:cubicBezTo>
                  <a:pt x="1295983" y="373686"/>
                  <a:pt x="1314450" y="360066"/>
                  <a:pt x="1333500" y="347366"/>
                </a:cubicBezTo>
                <a:lnTo>
                  <a:pt x="1362075" y="328316"/>
                </a:lnTo>
                <a:cubicBezTo>
                  <a:pt x="1371600" y="321966"/>
                  <a:pt x="1379790" y="312886"/>
                  <a:pt x="1390650" y="309266"/>
                </a:cubicBezTo>
                <a:lnTo>
                  <a:pt x="1419225" y="299741"/>
                </a:lnTo>
                <a:cubicBezTo>
                  <a:pt x="1428750" y="290216"/>
                  <a:pt x="1436592" y="278638"/>
                  <a:pt x="1447800" y="271166"/>
                </a:cubicBezTo>
                <a:cubicBezTo>
                  <a:pt x="1456154" y="265597"/>
                  <a:pt x="1467395" y="266131"/>
                  <a:pt x="1476375" y="261641"/>
                </a:cubicBezTo>
                <a:cubicBezTo>
                  <a:pt x="1542154" y="228752"/>
                  <a:pt x="1463756" y="252890"/>
                  <a:pt x="1543050" y="233066"/>
                </a:cubicBezTo>
                <a:cubicBezTo>
                  <a:pt x="1614789" y="185240"/>
                  <a:pt x="1523615" y="241395"/>
                  <a:pt x="1609725" y="204491"/>
                </a:cubicBezTo>
                <a:cubicBezTo>
                  <a:pt x="1620247" y="199982"/>
                  <a:pt x="1627778" y="189950"/>
                  <a:pt x="1638300" y="185441"/>
                </a:cubicBezTo>
                <a:cubicBezTo>
                  <a:pt x="1650332" y="180284"/>
                  <a:pt x="1663861" y="179678"/>
                  <a:pt x="1676400" y="175916"/>
                </a:cubicBezTo>
                <a:cubicBezTo>
                  <a:pt x="1695634" y="170146"/>
                  <a:pt x="1713859" y="160804"/>
                  <a:pt x="1733550" y="156866"/>
                </a:cubicBezTo>
                <a:cubicBezTo>
                  <a:pt x="1749425" y="153691"/>
                  <a:pt x="1765556" y="151601"/>
                  <a:pt x="1781175" y="147341"/>
                </a:cubicBezTo>
                <a:lnTo>
                  <a:pt x="1866900" y="118766"/>
                </a:lnTo>
                <a:cubicBezTo>
                  <a:pt x="1876425" y="115591"/>
                  <a:pt x="1885571" y="110892"/>
                  <a:pt x="1895475" y="109241"/>
                </a:cubicBezTo>
                <a:cubicBezTo>
                  <a:pt x="1914525" y="106066"/>
                  <a:pt x="1933889" y="104400"/>
                  <a:pt x="1952625" y="99716"/>
                </a:cubicBezTo>
                <a:cubicBezTo>
                  <a:pt x="1994162" y="89332"/>
                  <a:pt x="2008569" y="77188"/>
                  <a:pt x="2047875" y="71141"/>
                </a:cubicBezTo>
                <a:cubicBezTo>
                  <a:pt x="2076292" y="66769"/>
                  <a:pt x="2105101" y="65416"/>
                  <a:pt x="2133600" y="61616"/>
                </a:cubicBezTo>
                <a:cubicBezTo>
                  <a:pt x="2152743" y="59064"/>
                  <a:pt x="2171812" y="55879"/>
                  <a:pt x="2190750" y="52091"/>
                </a:cubicBezTo>
                <a:cubicBezTo>
                  <a:pt x="2203587" y="49524"/>
                  <a:pt x="2215937" y="44718"/>
                  <a:pt x="2228850" y="42566"/>
                </a:cubicBezTo>
                <a:cubicBezTo>
                  <a:pt x="2269298" y="35825"/>
                  <a:pt x="2363613" y="27185"/>
                  <a:pt x="2400300" y="23516"/>
                </a:cubicBezTo>
                <a:cubicBezTo>
                  <a:pt x="2413000" y="20341"/>
                  <a:pt x="2425520" y="16333"/>
                  <a:pt x="2438400" y="13991"/>
                </a:cubicBezTo>
                <a:cubicBezTo>
                  <a:pt x="2572283" y="-10351"/>
                  <a:pt x="2653030" y="4466"/>
                  <a:pt x="2819400" y="4466"/>
                </a:cubicBezTo>
                <a:lnTo>
                  <a:pt x="2790825" y="1814216"/>
                </a:lnTo>
                <a:lnTo>
                  <a:pt x="0" y="1661816"/>
                </a:lnTo>
                <a:close/>
              </a:path>
            </a:pathLst>
          </a:custGeom>
          <a:solidFill>
            <a:srgbClr val="E2F0FC"/>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pic>
        <p:nvPicPr>
          <p:cNvPr id="13" name="Grafik 12"/>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8402" t="34474" r="16072" b="42844"/>
          <a:stretch/>
        </p:blipFill>
        <p:spPr>
          <a:xfrm>
            <a:off x="10454051" y="6130678"/>
            <a:ext cx="1764216" cy="610690"/>
          </a:xfrm>
          <a:prstGeom prst="rect">
            <a:avLst/>
          </a:prstGeom>
        </p:spPr>
      </p:pic>
    </p:spTree>
    <p:extLst>
      <p:ext uri="{BB962C8B-B14F-4D97-AF65-F5344CB8AC3E}">
        <p14:creationId xmlns:p14="http://schemas.microsoft.com/office/powerpoint/2010/main" val="4283622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6" name="Rechteck 5"/>
          <p:cNvSpPr/>
          <p:nvPr userDrawn="1"/>
        </p:nvSpPr>
        <p:spPr bwMode="gray">
          <a:xfrm>
            <a:off x="0" y="864096"/>
            <a:ext cx="12195175" cy="6021288"/>
          </a:xfrm>
          <a:prstGeom prst="rect">
            <a:avLst/>
          </a:prstGeom>
          <a:solidFill>
            <a:srgbClr val="EAF0F7"/>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2" name="Date Placeholder 1"/>
          <p:cNvSpPr>
            <a:spLocks noGrp="1"/>
          </p:cNvSpPr>
          <p:nvPr>
            <p:ph type="dt" sz="half" idx="10"/>
          </p:nvPr>
        </p:nvSpPr>
        <p:spPr bwMode="gray"/>
        <p:txBody>
          <a:bodyPr/>
          <a:lstStyle/>
          <a:p>
            <a:r>
              <a:rPr lang="de-DE"/>
              <a:t>Autor (Vorname Nachname)</a:t>
            </a:r>
            <a:endParaRPr lang="de-DE" dirty="0"/>
          </a:p>
        </p:txBody>
      </p:sp>
      <p:sp>
        <p:nvSpPr>
          <p:cNvPr id="3" name="Footer Placeholder 2"/>
          <p:cNvSpPr>
            <a:spLocks noGrp="1"/>
          </p:cNvSpPr>
          <p:nvPr>
            <p:ph type="ftr" sz="quarter" idx="11"/>
          </p:nvPr>
        </p:nvSpPr>
        <p:spPr bwMode="gray"/>
        <p:txBody>
          <a:bodyPr/>
          <a:lstStyle/>
          <a:p>
            <a:r>
              <a:rPr lang="de-DE" dirty="0"/>
              <a:t>Fußzeile (Titel der Präsentation)</a:t>
            </a:r>
          </a:p>
        </p:txBody>
      </p:sp>
      <p:sp>
        <p:nvSpPr>
          <p:cNvPr id="4" name="Slide Number Placeholder 3"/>
          <p:cNvSpPr>
            <a:spLocks noGrp="1"/>
          </p:cNvSpPr>
          <p:nvPr>
            <p:ph type="sldNum" sz="quarter" idx="12"/>
          </p:nvPr>
        </p:nvSpPr>
        <p:spPr bwMode="gray"/>
        <p:txBody>
          <a:bodyPr/>
          <a:lstStyle/>
          <a:p>
            <a:fld id="{9B00EF49-7894-4F53-A8DD-F7DB3BFC5032}" type="slidenum">
              <a:rPr lang="de-DE" smtClean="0"/>
              <a:t>‹Nr.›</a:t>
            </a:fld>
            <a:endParaRPr lang="de-DE" dirty="0"/>
          </a:p>
        </p:txBody>
      </p:sp>
      <p:sp>
        <p:nvSpPr>
          <p:cNvPr id="5" name="Titel 4"/>
          <p:cNvSpPr>
            <a:spLocks noGrp="1"/>
          </p:cNvSpPr>
          <p:nvPr>
            <p:ph type="title"/>
          </p:nvPr>
        </p:nvSpPr>
        <p:spPr bwMode="gray"/>
        <p:txBody>
          <a:bodyPr/>
          <a:lstStyle/>
          <a:p>
            <a:r>
              <a:rPr lang="de-DE" dirty="0"/>
              <a:t>Mastertitelformat bearbeiten</a:t>
            </a:r>
          </a:p>
        </p:txBody>
      </p:sp>
      <p:sp>
        <p:nvSpPr>
          <p:cNvPr id="7" name="Textplatzhalter 6"/>
          <p:cNvSpPr>
            <a:spLocks noGrp="1"/>
          </p:cNvSpPr>
          <p:nvPr>
            <p:ph type="body" sz="quarter" idx="13"/>
          </p:nvPr>
        </p:nvSpPr>
        <p:spPr bwMode="gray">
          <a:xfrm>
            <a:off x="408955" y="2204864"/>
            <a:ext cx="11376000" cy="4248000"/>
          </a:xfrm>
        </p:spPr>
        <p:txBody>
          <a:bodyPr/>
          <a:lstStyle>
            <a:lvl1pPr marL="215963" indent="-359939">
              <a:buFont typeface="+mj-lt"/>
              <a:buAutoNum type="arabicPeriod"/>
              <a:defRPr>
                <a:solidFill>
                  <a:schemeClr val="tx1"/>
                </a:solidFill>
              </a:defRPr>
            </a:lvl1pPr>
            <a:lvl2pPr marL="575902" indent="-215963">
              <a:spcBef>
                <a:spcPts val="0"/>
              </a:spcBef>
              <a:spcAft>
                <a:spcPts val="0"/>
              </a:spcAft>
              <a:buFont typeface="Arial" panose="020B0604020202020204" pitchFamily="34" charset="0"/>
              <a:buChar char="•"/>
              <a:defRPr/>
            </a:lvl2pPr>
            <a:lvl3pPr marL="791866" indent="-215963">
              <a:spcBef>
                <a:spcPts val="0"/>
              </a:spcBef>
              <a:spcAft>
                <a:spcPts val="0"/>
              </a:spcAft>
              <a:buFont typeface="Symbol" panose="05050102010706020507" pitchFamily="18" charset="2"/>
              <a:buChar char="-"/>
              <a:defRPr/>
            </a:lvl3pPr>
            <a:lvl4pPr marL="791866" indent="-215963">
              <a:spcBef>
                <a:spcPts val="0"/>
              </a:spcBef>
              <a:spcAft>
                <a:spcPts val="0"/>
              </a:spcAft>
              <a:buFont typeface="Symbol" panose="05050102010706020507" pitchFamily="18" charset="2"/>
              <a:buChar char="-"/>
              <a:defRPr/>
            </a:lvl4pPr>
            <a:lvl5pPr marL="791866" indent="-215963">
              <a:spcBef>
                <a:spcPts val="0"/>
              </a:spcBef>
              <a:spcAft>
                <a:spcPts val="0"/>
              </a:spcAft>
              <a:buFont typeface="Symbol" panose="05050102010706020507" pitchFamily="18" charset="2"/>
              <a:buChar char="-"/>
              <a:defRPr/>
            </a:lvl5pPr>
            <a:lvl6pPr marL="791866" indent="-215963">
              <a:spcBef>
                <a:spcPts val="0"/>
              </a:spcBef>
              <a:spcAft>
                <a:spcPts val="0"/>
              </a:spcAft>
              <a:buFont typeface="Symbol" panose="05050102010706020507" pitchFamily="18" charset="2"/>
              <a:buChar char="-"/>
              <a:defRPr/>
            </a:lvl6pPr>
            <a:lvl7pPr marL="791866" indent="-215963">
              <a:spcBef>
                <a:spcPts val="0"/>
              </a:spcBef>
              <a:spcAft>
                <a:spcPts val="0"/>
              </a:spcAft>
              <a:buFont typeface="Symbol" panose="05050102010706020507" pitchFamily="18" charset="2"/>
              <a:buChar char="-"/>
              <a:defRPr/>
            </a:lvl7pPr>
            <a:lvl8pPr marL="791866" indent="-215963">
              <a:spcBef>
                <a:spcPts val="0"/>
              </a:spcBef>
              <a:spcAft>
                <a:spcPts val="0"/>
              </a:spcAft>
              <a:buFont typeface="Symbol" panose="05050102010706020507" pitchFamily="18" charset="2"/>
              <a:buChar char="-"/>
              <a:defRPr/>
            </a:lvl8pPr>
            <a:lvl9pPr marL="791866" indent="-215963">
              <a:spcBef>
                <a:spcPts val="0"/>
              </a:spcBef>
              <a:spcAft>
                <a:spcPts val="0"/>
              </a:spcAft>
              <a:buFont typeface="Symbol" panose="05050102010706020507" pitchFamily="18" charset="2"/>
              <a:buChar char="-"/>
              <a:defRPr/>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extplatzhalter 9"/>
          <p:cNvSpPr>
            <a:spLocks noGrp="1"/>
          </p:cNvSpPr>
          <p:nvPr>
            <p:ph type="body" sz="quarter" idx="14"/>
          </p:nvPr>
        </p:nvSpPr>
        <p:spPr>
          <a:xfrm>
            <a:off x="408955" y="6544243"/>
            <a:ext cx="9648825" cy="216000"/>
          </a:xfrm>
        </p:spPr>
        <p:txBody>
          <a:bodyPr/>
          <a:lstStyle>
            <a:lvl2pPr>
              <a:defRPr sz="1100">
                <a:solidFill>
                  <a:schemeClr val="bg1">
                    <a:lumMod val="50000"/>
                  </a:schemeClr>
                </a:solidFill>
              </a:defRPr>
            </a:lvl2pPr>
          </a:lstStyle>
          <a:p>
            <a:pPr lvl="1"/>
            <a:endParaRPr lang="de-DE" dirty="0"/>
          </a:p>
        </p:txBody>
      </p:sp>
    </p:spTree>
    <p:extLst>
      <p:ext uri="{BB962C8B-B14F-4D97-AF65-F5344CB8AC3E}">
        <p14:creationId xmlns:p14="http://schemas.microsoft.com/office/powerpoint/2010/main" val="1641757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397" y="1122363"/>
            <a:ext cx="9146381"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397" y="3602037"/>
            <a:ext cx="9146381"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a:xfrm>
            <a:off x="838418" y="6356351"/>
            <a:ext cx="2743914" cy="365125"/>
          </a:xfrm>
          <a:prstGeom prst="rect">
            <a:avLst/>
          </a:prstGeom>
        </p:spPr>
        <p:txBody>
          <a:bodyPr/>
          <a:lstStyle/>
          <a:p>
            <a:pPr defTabSz="914377"/>
            <a:endParaRPr lang="de-DE">
              <a:solidFill>
                <a:prstClr val="black"/>
              </a:solidFill>
            </a:endParaRPr>
          </a:p>
        </p:txBody>
      </p:sp>
      <p:sp>
        <p:nvSpPr>
          <p:cNvPr id="5" name="Fußzeilenplatzhalter 4"/>
          <p:cNvSpPr>
            <a:spLocks noGrp="1"/>
          </p:cNvSpPr>
          <p:nvPr>
            <p:ph type="ftr" sz="quarter" idx="11"/>
          </p:nvPr>
        </p:nvSpPr>
        <p:spPr>
          <a:xfrm>
            <a:off x="4039652" y="6356351"/>
            <a:ext cx="4115872" cy="365125"/>
          </a:xfrm>
          <a:prstGeom prst="rect">
            <a:avLst/>
          </a:prstGeom>
        </p:spPr>
        <p:txBody>
          <a:bodyPr/>
          <a:lstStyle/>
          <a:p>
            <a:pPr defTabSz="914377"/>
            <a:endParaRPr lang="de-DE" dirty="0">
              <a:solidFill>
                <a:prstClr val="black"/>
              </a:solidFill>
            </a:endParaRPr>
          </a:p>
        </p:txBody>
      </p:sp>
      <p:sp>
        <p:nvSpPr>
          <p:cNvPr id="6" name="Foliennummernplatzhalter 5"/>
          <p:cNvSpPr>
            <a:spLocks noGrp="1"/>
          </p:cNvSpPr>
          <p:nvPr>
            <p:ph type="sldNum" sz="quarter" idx="12"/>
          </p:nvPr>
        </p:nvSpPr>
        <p:spPr>
          <a:xfrm>
            <a:off x="8612843" y="6356351"/>
            <a:ext cx="2743914" cy="365125"/>
          </a:xfrm>
          <a:prstGeom prst="rect">
            <a:avLst/>
          </a:prstGeom>
        </p:spPr>
        <p:txBody>
          <a:bodyPr/>
          <a:lstStyle/>
          <a:p>
            <a:pPr defTabSz="914377"/>
            <a:fld id="{5775723F-5BA7-45E1-BC21-477BB9F2FC74}" type="slidenum">
              <a:rPr lang="de-DE" smtClean="0">
                <a:solidFill>
                  <a:prstClr val="black"/>
                </a:solidFill>
              </a:rPr>
              <a:pPr defTabSz="914377"/>
              <a:t>‹Nr.›</a:t>
            </a:fld>
            <a:endParaRPr lang="de-DE">
              <a:solidFill>
                <a:prstClr val="black"/>
              </a:solidFill>
            </a:endParaRPr>
          </a:p>
        </p:txBody>
      </p:sp>
    </p:spTree>
    <p:extLst>
      <p:ext uri="{BB962C8B-B14F-4D97-AF65-F5344CB8AC3E}">
        <p14:creationId xmlns:p14="http://schemas.microsoft.com/office/powerpoint/2010/main" val="3724398831"/>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38418" y="6356351"/>
            <a:ext cx="2743914" cy="365125"/>
          </a:xfrm>
          <a:prstGeom prst="rect">
            <a:avLst/>
          </a:prstGeom>
        </p:spPr>
        <p:txBody>
          <a:bodyPr/>
          <a:lstStyle/>
          <a:p>
            <a:pPr defTabSz="914377"/>
            <a:endParaRPr lang="de-DE">
              <a:solidFill>
                <a:prstClr val="black"/>
              </a:solidFill>
            </a:endParaRPr>
          </a:p>
        </p:txBody>
      </p:sp>
      <p:sp>
        <p:nvSpPr>
          <p:cNvPr id="5" name="Fußzeilenplatzhalter 4"/>
          <p:cNvSpPr>
            <a:spLocks noGrp="1"/>
          </p:cNvSpPr>
          <p:nvPr>
            <p:ph type="ftr" sz="quarter" idx="11"/>
          </p:nvPr>
        </p:nvSpPr>
        <p:spPr>
          <a:xfrm>
            <a:off x="4039652" y="6356351"/>
            <a:ext cx="4115872" cy="365125"/>
          </a:xfrm>
          <a:prstGeom prst="rect">
            <a:avLst/>
          </a:prstGeom>
        </p:spPr>
        <p:txBody>
          <a:bodyPr/>
          <a:lstStyle/>
          <a:p>
            <a:pPr defTabSz="914377"/>
            <a:endParaRPr lang="de-DE">
              <a:solidFill>
                <a:prstClr val="black"/>
              </a:solidFill>
            </a:endParaRPr>
          </a:p>
        </p:txBody>
      </p:sp>
      <p:sp>
        <p:nvSpPr>
          <p:cNvPr id="6" name="Foliennummernplatzhalter 5"/>
          <p:cNvSpPr>
            <a:spLocks noGrp="1"/>
          </p:cNvSpPr>
          <p:nvPr>
            <p:ph type="sldNum" sz="quarter" idx="12"/>
          </p:nvPr>
        </p:nvSpPr>
        <p:spPr>
          <a:xfrm>
            <a:off x="8612843" y="6356351"/>
            <a:ext cx="2743914" cy="365125"/>
          </a:xfrm>
          <a:prstGeom prst="rect">
            <a:avLst/>
          </a:prstGeom>
        </p:spPr>
        <p:txBody>
          <a:bodyPr/>
          <a:lstStyle/>
          <a:p>
            <a:pPr defTabSz="914377"/>
            <a:fld id="{5775723F-5BA7-45E1-BC21-477BB9F2FC74}" type="slidenum">
              <a:rPr lang="de-DE" smtClean="0">
                <a:solidFill>
                  <a:prstClr val="black"/>
                </a:solidFill>
              </a:rPr>
              <a:pPr defTabSz="914377"/>
              <a:t>‹Nr.›</a:t>
            </a:fld>
            <a:endParaRPr lang="de-DE">
              <a:solidFill>
                <a:prstClr val="black"/>
              </a:solidFill>
            </a:endParaRPr>
          </a:p>
        </p:txBody>
      </p:sp>
    </p:spTree>
    <p:extLst>
      <p:ext uri="{BB962C8B-B14F-4D97-AF65-F5344CB8AC3E}">
        <p14:creationId xmlns:p14="http://schemas.microsoft.com/office/powerpoint/2010/main" val="2888636592"/>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2068" y="1709740"/>
            <a:ext cx="10518338"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2068" y="4589464"/>
            <a:ext cx="10518338"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a:xfrm>
            <a:off x="838418" y="6356351"/>
            <a:ext cx="2743914" cy="365125"/>
          </a:xfrm>
          <a:prstGeom prst="rect">
            <a:avLst/>
          </a:prstGeom>
        </p:spPr>
        <p:txBody>
          <a:bodyPr/>
          <a:lstStyle/>
          <a:p>
            <a:pPr defTabSz="914377"/>
            <a:endParaRPr lang="de-DE">
              <a:solidFill>
                <a:prstClr val="black"/>
              </a:solidFill>
            </a:endParaRPr>
          </a:p>
        </p:txBody>
      </p:sp>
      <p:sp>
        <p:nvSpPr>
          <p:cNvPr id="5" name="Fußzeilenplatzhalter 4"/>
          <p:cNvSpPr>
            <a:spLocks noGrp="1"/>
          </p:cNvSpPr>
          <p:nvPr>
            <p:ph type="ftr" sz="quarter" idx="11"/>
          </p:nvPr>
        </p:nvSpPr>
        <p:spPr>
          <a:xfrm>
            <a:off x="4039652" y="6356351"/>
            <a:ext cx="4115872" cy="365125"/>
          </a:xfrm>
          <a:prstGeom prst="rect">
            <a:avLst/>
          </a:prstGeom>
        </p:spPr>
        <p:txBody>
          <a:bodyPr/>
          <a:lstStyle/>
          <a:p>
            <a:pPr defTabSz="914377"/>
            <a:endParaRPr lang="de-DE">
              <a:solidFill>
                <a:prstClr val="black"/>
              </a:solidFill>
            </a:endParaRPr>
          </a:p>
        </p:txBody>
      </p:sp>
      <p:sp>
        <p:nvSpPr>
          <p:cNvPr id="6" name="Foliennummernplatzhalter 5"/>
          <p:cNvSpPr>
            <a:spLocks noGrp="1"/>
          </p:cNvSpPr>
          <p:nvPr>
            <p:ph type="sldNum" sz="quarter" idx="12"/>
          </p:nvPr>
        </p:nvSpPr>
        <p:spPr>
          <a:xfrm>
            <a:off x="8612843" y="6356351"/>
            <a:ext cx="2743914" cy="365125"/>
          </a:xfrm>
          <a:prstGeom prst="rect">
            <a:avLst/>
          </a:prstGeom>
        </p:spPr>
        <p:txBody>
          <a:bodyPr/>
          <a:lstStyle/>
          <a:p>
            <a:pPr defTabSz="914377"/>
            <a:fld id="{5775723F-5BA7-45E1-BC21-477BB9F2FC74}" type="slidenum">
              <a:rPr lang="de-DE" smtClean="0">
                <a:solidFill>
                  <a:prstClr val="black"/>
                </a:solidFill>
              </a:rPr>
              <a:pPr defTabSz="914377"/>
              <a:t>‹Nr.›</a:t>
            </a:fld>
            <a:endParaRPr lang="de-DE">
              <a:solidFill>
                <a:prstClr val="black"/>
              </a:solidFill>
            </a:endParaRPr>
          </a:p>
        </p:txBody>
      </p:sp>
    </p:spTree>
    <p:extLst>
      <p:ext uri="{BB962C8B-B14F-4D97-AF65-F5344CB8AC3E}">
        <p14:creationId xmlns:p14="http://schemas.microsoft.com/office/powerpoint/2010/main" val="2262406808"/>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418" y="1825625"/>
            <a:ext cx="5182949" cy="435133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3808" y="1825625"/>
            <a:ext cx="5182949" cy="435133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838418" y="6356351"/>
            <a:ext cx="2743914" cy="365125"/>
          </a:xfrm>
          <a:prstGeom prst="rect">
            <a:avLst/>
          </a:prstGeom>
        </p:spPr>
        <p:txBody>
          <a:bodyPr/>
          <a:lstStyle/>
          <a:p>
            <a:pPr defTabSz="914377"/>
            <a:endParaRPr lang="de-DE">
              <a:solidFill>
                <a:prstClr val="black"/>
              </a:solidFill>
            </a:endParaRPr>
          </a:p>
        </p:txBody>
      </p:sp>
      <p:sp>
        <p:nvSpPr>
          <p:cNvPr id="6" name="Fußzeilenplatzhalter 5"/>
          <p:cNvSpPr>
            <a:spLocks noGrp="1"/>
          </p:cNvSpPr>
          <p:nvPr>
            <p:ph type="ftr" sz="quarter" idx="11"/>
          </p:nvPr>
        </p:nvSpPr>
        <p:spPr>
          <a:xfrm>
            <a:off x="4039652" y="6356351"/>
            <a:ext cx="4115872" cy="365125"/>
          </a:xfrm>
          <a:prstGeom prst="rect">
            <a:avLst/>
          </a:prstGeom>
        </p:spPr>
        <p:txBody>
          <a:bodyPr/>
          <a:lstStyle/>
          <a:p>
            <a:pPr defTabSz="914377"/>
            <a:endParaRPr lang="de-DE">
              <a:solidFill>
                <a:prstClr val="black"/>
              </a:solidFill>
            </a:endParaRPr>
          </a:p>
        </p:txBody>
      </p:sp>
      <p:sp>
        <p:nvSpPr>
          <p:cNvPr id="7" name="Foliennummernplatzhalter 6"/>
          <p:cNvSpPr>
            <a:spLocks noGrp="1"/>
          </p:cNvSpPr>
          <p:nvPr>
            <p:ph type="sldNum" sz="quarter" idx="12"/>
          </p:nvPr>
        </p:nvSpPr>
        <p:spPr>
          <a:xfrm>
            <a:off x="8612843" y="6356351"/>
            <a:ext cx="2743914" cy="365125"/>
          </a:xfrm>
          <a:prstGeom prst="rect">
            <a:avLst/>
          </a:prstGeom>
        </p:spPr>
        <p:txBody>
          <a:bodyPr/>
          <a:lstStyle/>
          <a:p>
            <a:pPr defTabSz="914377"/>
            <a:fld id="{5775723F-5BA7-45E1-BC21-477BB9F2FC74}" type="slidenum">
              <a:rPr lang="de-DE" smtClean="0">
                <a:solidFill>
                  <a:prstClr val="black"/>
                </a:solidFill>
              </a:rPr>
              <a:pPr defTabSz="914377"/>
              <a:t>‹Nr.›</a:t>
            </a:fld>
            <a:endParaRPr lang="de-DE">
              <a:solidFill>
                <a:prstClr val="black"/>
              </a:solidFill>
            </a:endParaRPr>
          </a:p>
        </p:txBody>
      </p:sp>
    </p:spTree>
    <p:extLst>
      <p:ext uri="{BB962C8B-B14F-4D97-AF65-F5344CB8AC3E}">
        <p14:creationId xmlns:p14="http://schemas.microsoft.com/office/powerpoint/2010/main" val="2662697811"/>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40007" y="365125"/>
            <a:ext cx="10518338" cy="1325563"/>
          </a:xfrm>
        </p:spPr>
        <p:txBody>
          <a:bodyPr/>
          <a:lstStyle/>
          <a:p>
            <a:r>
              <a:rPr lang="de-DE"/>
              <a:t>Titelmasterformat durch Klicken bearbeiten</a:t>
            </a:r>
          </a:p>
        </p:txBody>
      </p:sp>
      <p:sp>
        <p:nvSpPr>
          <p:cNvPr id="3" name="Textplatzhalter 2"/>
          <p:cNvSpPr>
            <a:spLocks noGrp="1"/>
          </p:cNvSpPr>
          <p:nvPr>
            <p:ph type="body" idx="1"/>
          </p:nvPr>
        </p:nvSpPr>
        <p:spPr>
          <a:xfrm>
            <a:off x="840008" y="1681163"/>
            <a:ext cx="515913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 bearbeiten</a:t>
            </a:r>
          </a:p>
        </p:txBody>
      </p:sp>
      <p:sp>
        <p:nvSpPr>
          <p:cNvPr id="4" name="Inhaltsplatzhalter 3"/>
          <p:cNvSpPr>
            <a:spLocks noGrp="1"/>
          </p:cNvSpPr>
          <p:nvPr>
            <p:ph sz="half" idx="2"/>
          </p:nvPr>
        </p:nvSpPr>
        <p:spPr>
          <a:xfrm>
            <a:off x="840008" y="2505075"/>
            <a:ext cx="5159130"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3808" y="1681163"/>
            <a:ext cx="518453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 bearbeiten</a:t>
            </a:r>
          </a:p>
        </p:txBody>
      </p:sp>
      <p:sp>
        <p:nvSpPr>
          <p:cNvPr id="6" name="Inhaltsplatzhalter 5"/>
          <p:cNvSpPr>
            <a:spLocks noGrp="1"/>
          </p:cNvSpPr>
          <p:nvPr>
            <p:ph sz="quarter" idx="4"/>
          </p:nvPr>
        </p:nvSpPr>
        <p:spPr>
          <a:xfrm>
            <a:off x="6173808" y="2505075"/>
            <a:ext cx="518453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838418" y="6356351"/>
            <a:ext cx="2743914" cy="365125"/>
          </a:xfrm>
          <a:prstGeom prst="rect">
            <a:avLst/>
          </a:prstGeom>
        </p:spPr>
        <p:txBody>
          <a:bodyPr/>
          <a:lstStyle/>
          <a:p>
            <a:pPr defTabSz="914377"/>
            <a:endParaRPr lang="de-DE">
              <a:solidFill>
                <a:prstClr val="black"/>
              </a:solidFill>
            </a:endParaRPr>
          </a:p>
        </p:txBody>
      </p:sp>
      <p:sp>
        <p:nvSpPr>
          <p:cNvPr id="8" name="Fußzeilenplatzhalter 7"/>
          <p:cNvSpPr>
            <a:spLocks noGrp="1"/>
          </p:cNvSpPr>
          <p:nvPr>
            <p:ph type="ftr" sz="quarter" idx="11"/>
          </p:nvPr>
        </p:nvSpPr>
        <p:spPr>
          <a:xfrm>
            <a:off x="4039652" y="6356351"/>
            <a:ext cx="4115872" cy="365125"/>
          </a:xfrm>
          <a:prstGeom prst="rect">
            <a:avLst/>
          </a:prstGeom>
        </p:spPr>
        <p:txBody>
          <a:bodyPr/>
          <a:lstStyle/>
          <a:p>
            <a:pPr defTabSz="914377"/>
            <a:endParaRPr lang="de-DE">
              <a:solidFill>
                <a:prstClr val="black"/>
              </a:solidFill>
            </a:endParaRPr>
          </a:p>
        </p:txBody>
      </p:sp>
      <p:sp>
        <p:nvSpPr>
          <p:cNvPr id="9" name="Foliennummernplatzhalter 8"/>
          <p:cNvSpPr>
            <a:spLocks noGrp="1"/>
          </p:cNvSpPr>
          <p:nvPr>
            <p:ph type="sldNum" sz="quarter" idx="12"/>
          </p:nvPr>
        </p:nvSpPr>
        <p:spPr>
          <a:xfrm>
            <a:off x="8612843" y="6356351"/>
            <a:ext cx="2743914" cy="365125"/>
          </a:xfrm>
          <a:prstGeom prst="rect">
            <a:avLst/>
          </a:prstGeom>
        </p:spPr>
        <p:txBody>
          <a:bodyPr/>
          <a:lstStyle/>
          <a:p>
            <a:pPr defTabSz="914377"/>
            <a:fld id="{5775723F-5BA7-45E1-BC21-477BB9F2FC74}" type="slidenum">
              <a:rPr lang="de-DE" smtClean="0">
                <a:solidFill>
                  <a:prstClr val="black"/>
                </a:solidFill>
              </a:rPr>
              <a:pPr defTabSz="914377"/>
              <a:t>‹Nr.›</a:t>
            </a:fld>
            <a:endParaRPr lang="de-DE">
              <a:solidFill>
                <a:prstClr val="black"/>
              </a:solidFill>
            </a:endParaRPr>
          </a:p>
        </p:txBody>
      </p:sp>
    </p:spTree>
    <p:extLst>
      <p:ext uri="{BB962C8B-B14F-4D97-AF65-F5344CB8AC3E}">
        <p14:creationId xmlns:p14="http://schemas.microsoft.com/office/powerpoint/2010/main" val="699799656"/>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variables Bild 1)">
    <p:spTree>
      <p:nvGrpSpPr>
        <p:cNvPr id="1" name=""/>
        <p:cNvGrpSpPr/>
        <p:nvPr/>
      </p:nvGrpSpPr>
      <p:grpSpPr>
        <a:xfrm>
          <a:off x="0" y="0"/>
          <a:ext cx="0" cy="0"/>
          <a:chOff x="0" y="0"/>
          <a:chExt cx="0" cy="0"/>
        </a:xfrm>
      </p:grpSpPr>
      <p:sp>
        <p:nvSpPr>
          <p:cNvPr id="5" name="Bildplatzhalter 4"/>
          <p:cNvSpPr>
            <a:spLocks noGrp="1"/>
          </p:cNvSpPr>
          <p:nvPr>
            <p:ph type="pic" sz="quarter" idx="12" hasCustomPrompt="1"/>
          </p:nvPr>
        </p:nvSpPr>
        <p:spPr bwMode="gray">
          <a:xfrm>
            <a:off x="2" y="1"/>
            <a:ext cx="12195179" cy="3357563"/>
          </a:xfrm>
          <a:noFill/>
        </p:spPr>
        <p:txBody>
          <a:bodyPr lIns="6372000" tIns="0" bIns="0" anchor="ctr"/>
          <a:lstStyle>
            <a:lvl1pPr algn="l">
              <a:spcBef>
                <a:spcPts val="0"/>
              </a:spcBef>
              <a:defRPr sz="1000" b="0" i="0" baseline="0">
                <a:solidFill>
                  <a:schemeClr val="tx1"/>
                </a:solidFill>
              </a:defRPr>
            </a:lvl1pPr>
          </a:lstStyle>
          <a:p>
            <a:r>
              <a:rPr lang="de-DE" dirty="0"/>
              <a:t>Fügen Sie bei Bedarf über das Icon ein Bild in den Platzhalter ein. </a:t>
            </a:r>
            <a:br>
              <a:rPr lang="de-DE" dirty="0"/>
            </a:br>
            <a:r>
              <a:rPr lang="de-DE" dirty="0"/>
              <a:t>Achten Sie hierbei darauf, ein Bild zu wählen, auf welchem </a:t>
            </a:r>
            <a:br>
              <a:rPr lang="de-DE" dirty="0"/>
            </a:br>
            <a:r>
              <a:rPr lang="de-DE" dirty="0"/>
              <a:t>das Logo mit der Unterzeile noch gut zu erkennen ist.</a:t>
            </a:r>
            <a:br>
              <a:rPr lang="de-DE" dirty="0"/>
            </a:br>
            <a:br>
              <a:rPr lang="de-DE" dirty="0"/>
            </a:br>
            <a:r>
              <a:rPr lang="de-DE" dirty="0"/>
              <a:t>Klicken Sie nach dem Einfügen auf Start | Folien | Zurücksetzen, </a:t>
            </a:r>
            <a:br>
              <a:rPr lang="de-DE" dirty="0"/>
            </a:br>
            <a:r>
              <a:rPr lang="de-DE" dirty="0"/>
              <a:t>um das Bild hinter die anderen Elemente zu legen.</a:t>
            </a:r>
          </a:p>
        </p:txBody>
      </p:sp>
      <p:sp>
        <p:nvSpPr>
          <p:cNvPr id="9" name="Rechteck 8"/>
          <p:cNvSpPr/>
          <p:nvPr userDrawn="1"/>
        </p:nvSpPr>
        <p:spPr bwMode="gray">
          <a:xfrm>
            <a:off x="-2" y="3573017"/>
            <a:ext cx="12195176" cy="1656000"/>
          </a:xfrm>
          <a:prstGeom prst="rect">
            <a:avLst/>
          </a:prstGeom>
          <a:solidFill>
            <a:srgbClr val="E3E5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1" tIns="35994" rIns="53991" bIns="35994" numCol="1" spcCol="0" rtlCol="0" fromWordArt="0" anchor="b" anchorCtr="0" forceAA="0" compatLnSpc="1">
            <a:prstTxWarp prst="textNoShape">
              <a:avLst/>
            </a:prstTxWarp>
            <a:noAutofit/>
          </a:bodyPr>
          <a:lstStyle/>
          <a:p>
            <a:pPr lvl="0" algn="r"/>
            <a:endParaRPr lang="de-DE" sz="800" dirty="0"/>
          </a:p>
        </p:txBody>
      </p:sp>
      <p:sp>
        <p:nvSpPr>
          <p:cNvPr id="2" name="Title 1"/>
          <p:cNvSpPr>
            <a:spLocks noGrp="1"/>
          </p:cNvSpPr>
          <p:nvPr>
            <p:ph type="ctrTitle" hasCustomPrompt="1"/>
          </p:nvPr>
        </p:nvSpPr>
        <p:spPr bwMode="gray">
          <a:xfrm>
            <a:off x="408955" y="4077137"/>
            <a:ext cx="11376000" cy="936000"/>
          </a:xfrm>
        </p:spPr>
        <p:txBody>
          <a:bodyPr anchor="t"/>
          <a:lstStyle>
            <a:lvl1pPr algn="l">
              <a:lnSpc>
                <a:spcPct val="90000"/>
              </a:lnSpc>
              <a:defRPr sz="3600" baseline="0"/>
            </a:lvl1pPr>
          </a:lstStyle>
          <a:p>
            <a:r>
              <a:rPr lang="de-DE" dirty="0"/>
              <a:t>Titelzeile </a:t>
            </a:r>
            <a:br>
              <a:rPr lang="de-DE" dirty="0"/>
            </a:br>
            <a:r>
              <a:rPr lang="de-DE" dirty="0"/>
              <a:t>max. 2-zeilig</a:t>
            </a:r>
          </a:p>
        </p:txBody>
      </p:sp>
      <p:sp>
        <p:nvSpPr>
          <p:cNvPr id="3" name="Subtitle 2"/>
          <p:cNvSpPr>
            <a:spLocks noGrp="1"/>
          </p:cNvSpPr>
          <p:nvPr>
            <p:ph type="subTitle" idx="1" hasCustomPrompt="1"/>
          </p:nvPr>
        </p:nvSpPr>
        <p:spPr bwMode="gray">
          <a:xfrm>
            <a:off x="408955" y="3717033"/>
            <a:ext cx="11376000" cy="288000"/>
          </a:xfrm>
        </p:spPr>
        <p:txBody>
          <a:bodyPr anchor="b"/>
          <a:lstStyle>
            <a:lvl1pPr marL="0" indent="0" algn="l">
              <a:lnSpc>
                <a:spcPct val="100000"/>
              </a:lnSpc>
              <a:spcBef>
                <a:spcPts val="0"/>
              </a:spcBef>
              <a:spcAft>
                <a:spcPts val="0"/>
              </a:spcAft>
              <a:buNone/>
              <a:defRPr sz="1800" b="0">
                <a:solidFill>
                  <a:schemeClr val="tx1"/>
                </a:solidFill>
                <a:latin typeface="+mn-lt"/>
              </a:defRPr>
            </a:lvl1pPr>
            <a:lvl2pPr marL="0" indent="0" algn="l">
              <a:lnSpc>
                <a:spcPct val="100000"/>
              </a:lnSpc>
              <a:spcBef>
                <a:spcPts val="0"/>
              </a:spcBef>
              <a:spcAft>
                <a:spcPts val="0"/>
              </a:spcAft>
              <a:buNone/>
              <a:defRPr sz="1800" b="0">
                <a:solidFill>
                  <a:schemeClr val="tx1"/>
                </a:solidFill>
                <a:latin typeface="+mn-lt"/>
              </a:defRPr>
            </a:lvl2pPr>
            <a:lvl3pPr marL="0" indent="0" algn="l">
              <a:lnSpc>
                <a:spcPct val="100000"/>
              </a:lnSpc>
              <a:spcBef>
                <a:spcPts val="0"/>
              </a:spcBef>
              <a:spcAft>
                <a:spcPts val="0"/>
              </a:spcAft>
              <a:buNone/>
              <a:defRPr sz="1800" b="0">
                <a:solidFill>
                  <a:schemeClr val="tx1"/>
                </a:solidFill>
                <a:latin typeface="+mn-lt"/>
              </a:defRPr>
            </a:lvl3pPr>
            <a:lvl4pPr marL="0" indent="0" algn="l">
              <a:lnSpc>
                <a:spcPct val="100000"/>
              </a:lnSpc>
              <a:spcBef>
                <a:spcPts val="0"/>
              </a:spcBef>
              <a:spcAft>
                <a:spcPts val="0"/>
              </a:spcAft>
              <a:buNone/>
              <a:defRPr sz="1800" b="0">
                <a:solidFill>
                  <a:schemeClr val="tx1"/>
                </a:solidFill>
                <a:latin typeface="+mn-lt"/>
              </a:defRPr>
            </a:lvl4pPr>
            <a:lvl5pPr marL="0" indent="0" algn="l">
              <a:lnSpc>
                <a:spcPct val="100000"/>
              </a:lnSpc>
              <a:spcBef>
                <a:spcPts val="0"/>
              </a:spcBef>
              <a:spcAft>
                <a:spcPts val="0"/>
              </a:spcAft>
              <a:buNone/>
              <a:defRPr sz="1800" b="0">
                <a:solidFill>
                  <a:schemeClr val="tx1"/>
                </a:solidFill>
                <a:latin typeface="+mn-lt"/>
              </a:defRPr>
            </a:lvl5pPr>
            <a:lvl6pPr marL="0" indent="0" algn="l">
              <a:lnSpc>
                <a:spcPct val="100000"/>
              </a:lnSpc>
              <a:spcBef>
                <a:spcPts val="0"/>
              </a:spcBef>
              <a:spcAft>
                <a:spcPts val="0"/>
              </a:spcAft>
              <a:buNone/>
              <a:defRPr sz="1800" b="0">
                <a:solidFill>
                  <a:schemeClr val="tx1"/>
                </a:solidFill>
                <a:latin typeface="+mn-lt"/>
              </a:defRPr>
            </a:lvl6pPr>
            <a:lvl7pPr marL="0" indent="0" algn="l">
              <a:lnSpc>
                <a:spcPct val="100000"/>
              </a:lnSpc>
              <a:spcBef>
                <a:spcPts val="0"/>
              </a:spcBef>
              <a:spcAft>
                <a:spcPts val="0"/>
              </a:spcAft>
              <a:buNone/>
              <a:defRPr sz="1800" b="0">
                <a:solidFill>
                  <a:schemeClr val="tx1"/>
                </a:solidFill>
                <a:latin typeface="+mn-lt"/>
              </a:defRPr>
            </a:lvl7pPr>
            <a:lvl8pPr marL="0" indent="0" algn="l">
              <a:lnSpc>
                <a:spcPct val="100000"/>
              </a:lnSpc>
              <a:spcBef>
                <a:spcPts val="0"/>
              </a:spcBef>
              <a:spcAft>
                <a:spcPts val="0"/>
              </a:spcAft>
              <a:buNone/>
              <a:defRPr sz="1800" b="0">
                <a:solidFill>
                  <a:schemeClr val="tx1"/>
                </a:solidFill>
                <a:latin typeface="+mn-lt"/>
              </a:defRPr>
            </a:lvl8pPr>
            <a:lvl9pPr marL="0" indent="0" algn="l">
              <a:lnSpc>
                <a:spcPct val="100000"/>
              </a:lnSpc>
              <a:spcBef>
                <a:spcPts val="0"/>
              </a:spcBef>
              <a:spcAft>
                <a:spcPts val="0"/>
              </a:spcAft>
              <a:buNone/>
              <a:defRPr sz="1800" b="0">
                <a:solidFill>
                  <a:schemeClr val="tx1"/>
                </a:solidFill>
                <a:latin typeface="+mn-lt"/>
              </a:defRPr>
            </a:lvl9pPr>
          </a:lstStyle>
          <a:p>
            <a:pPr lvl="0"/>
            <a:r>
              <a:rPr lang="de-DE" dirty="0"/>
              <a:t>Dachzeile</a:t>
            </a:r>
          </a:p>
        </p:txBody>
      </p:sp>
      <p:sp>
        <p:nvSpPr>
          <p:cNvPr id="15" name="Textplatzhalter 14"/>
          <p:cNvSpPr>
            <a:spLocks noGrp="1"/>
          </p:cNvSpPr>
          <p:nvPr>
            <p:ph type="body" sz="quarter" idx="10" hasCustomPrompt="1"/>
          </p:nvPr>
        </p:nvSpPr>
        <p:spPr bwMode="gray">
          <a:xfrm>
            <a:off x="408955" y="5373216"/>
            <a:ext cx="5544000" cy="1079972"/>
          </a:xfrm>
        </p:spPr>
        <p:txBody>
          <a:bodyPr/>
          <a:lstStyle>
            <a:lvl1pPr marL="0" indent="0">
              <a:spcBef>
                <a:spcPts val="0"/>
              </a:spcBef>
              <a:spcAft>
                <a:spcPts val="0"/>
              </a:spcAft>
              <a:buFont typeface="Arial" panose="020B0604020202020204" pitchFamily="34" charset="0"/>
              <a:buNone/>
              <a:defRPr sz="1800" b="0">
                <a:latin typeface="+mn-lt"/>
              </a:defRPr>
            </a:lvl1pPr>
            <a:lvl2pPr marL="0" indent="0">
              <a:spcBef>
                <a:spcPts val="0"/>
              </a:spcBef>
              <a:spcAft>
                <a:spcPts val="0"/>
              </a:spcAft>
              <a:buFont typeface="Arial" panose="020B0604020202020204" pitchFamily="34" charset="0"/>
              <a:buNone/>
              <a:defRPr sz="1800" b="0">
                <a:latin typeface="+mn-lt"/>
              </a:defRPr>
            </a:lvl2pPr>
            <a:lvl3pPr marL="0" indent="0">
              <a:spcBef>
                <a:spcPts val="0"/>
              </a:spcBef>
              <a:spcAft>
                <a:spcPts val="0"/>
              </a:spcAft>
              <a:buNone/>
              <a:defRPr sz="1800" b="0">
                <a:latin typeface="+mn-lt"/>
              </a:defRPr>
            </a:lvl3pPr>
            <a:lvl4pPr marL="0" indent="0">
              <a:spcBef>
                <a:spcPts val="0"/>
              </a:spcBef>
              <a:spcAft>
                <a:spcPts val="0"/>
              </a:spcAft>
              <a:buNone/>
              <a:defRPr sz="1800" b="0">
                <a:latin typeface="+mn-lt"/>
              </a:defRPr>
            </a:lvl4pPr>
            <a:lvl5pPr marL="0" indent="0">
              <a:spcBef>
                <a:spcPts val="0"/>
              </a:spcBef>
              <a:spcAft>
                <a:spcPts val="0"/>
              </a:spcAft>
              <a:buNone/>
              <a:defRPr sz="1800" b="0">
                <a:latin typeface="+mn-lt"/>
              </a:defRPr>
            </a:lvl5pPr>
            <a:lvl6pPr marL="0" indent="0">
              <a:buNone/>
              <a:defRPr sz="1800">
                <a:latin typeface="+mn-lt"/>
              </a:defRPr>
            </a:lvl6pPr>
            <a:lvl7pPr marL="0" indent="0">
              <a:buNone/>
              <a:defRPr sz="1800">
                <a:latin typeface="+mn-lt"/>
              </a:defRPr>
            </a:lvl7pPr>
            <a:lvl8pPr marL="0" indent="0">
              <a:buNone/>
              <a:defRPr sz="1800">
                <a:latin typeface="+mn-lt"/>
              </a:defRPr>
            </a:lvl8pPr>
            <a:lvl9pPr marL="0" indent="0">
              <a:buNone/>
              <a:defRPr sz="1800">
                <a:latin typeface="+mn-lt"/>
              </a:defRPr>
            </a:lvl9pPr>
          </a:lstStyle>
          <a:p>
            <a:pPr lvl="0"/>
            <a:r>
              <a:rPr lang="de-DE" dirty="0"/>
              <a:t>Zusatzinformation (Autor | Datum)</a:t>
            </a:r>
          </a:p>
          <a:p>
            <a:pPr lvl="1"/>
            <a:r>
              <a:rPr lang="de-DE" dirty="0"/>
              <a:t>Zweite Ebene</a:t>
            </a:r>
          </a:p>
        </p:txBody>
      </p:sp>
      <p:sp>
        <p:nvSpPr>
          <p:cNvPr id="21" name="Textplatzhalter 20"/>
          <p:cNvSpPr>
            <a:spLocks noGrp="1"/>
          </p:cNvSpPr>
          <p:nvPr>
            <p:ph type="body" sz="quarter" idx="11" hasCustomPrompt="1"/>
          </p:nvPr>
        </p:nvSpPr>
        <p:spPr bwMode="gray">
          <a:xfrm>
            <a:off x="1489075" y="404665"/>
            <a:ext cx="6408000" cy="720000"/>
          </a:xfrm>
        </p:spPr>
        <p:txBody>
          <a:bodyPr bIns="28795" anchor="b"/>
          <a:lstStyle>
            <a:lvl1pPr marL="0" indent="0">
              <a:lnSpc>
                <a:spcPct val="100000"/>
              </a:lnSpc>
              <a:spcBef>
                <a:spcPts val="0"/>
              </a:spcBef>
              <a:spcAft>
                <a:spcPts val="0"/>
              </a:spcAft>
              <a:buFont typeface="Arial" panose="020B0604020202020204" pitchFamily="34" charset="0"/>
              <a:buNone/>
              <a:defRPr b="0">
                <a:solidFill>
                  <a:schemeClr val="accent1"/>
                </a:solidFill>
                <a:latin typeface="+mn-lt"/>
              </a:defRPr>
            </a:lvl1pPr>
            <a:lvl2pPr marL="0" indent="0">
              <a:lnSpc>
                <a:spcPct val="100000"/>
              </a:lnSpc>
              <a:spcBef>
                <a:spcPts val="0"/>
              </a:spcBef>
              <a:spcAft>
                <a:spcPts val="0"/>
              </a:spcAft>
              <a:buFont typeface="Arial" panose="020B0604020202020204" pitchFamily="34" charset="0"/>
              <a:buNone/>
              <a:defRPr b="0">
                <a:solidFill>
                  <a:schemeClr val="accent1"/>
                </a:solidFill>
                <a:latin typeface="+mn-lt"/>
              </a:defRPr>
            </a:lvl2pPr>
            <a:lvl3pPr marL="0" indent="0">
              <a:lnSpc>
                <a:spcPct val="100000"/>
              </a:lnSpc>
              <a:spcBef>
                <a:spcPts val="0"/>
              </a:spcBef>
              <a:spcAft>
                <a:spcPts val="0"/>
              </a:spcAft>
              <a:buNone/>
              <a:defRPr b="0">
                <a:solidFill>
                  <a:schemeClr val="accent1"/>
                </a:solidFill>
                <a:latin typeface="+mn-lt"/>
              </a:defRPr>
            </a:lvl3pPr>
            <a:lvl4pPr marL="0" indent="0">
              <a:lnSpc>
                <a:spcPct val="100000"/>
              </a:lnSpc>
              <a:spcBef>
                <a:spcPts val="0"/>
              </a:spcBef>
              <a:spcAft>
                <a:spcPts val="0"/>
              </a:spcAft>
              <a:buNone/>
              <a:defRPr b="0">
                <a:solidFill>
                  <a:schemeClr val="accent1"/>
                </a:solidFill>
                <a:latin typeface="+mn-lt"/>
              </a:defRPr>
            </a:lvl4pPr>
            <a:lvl5pPr marL="0" indent="0">
              <a:lnSpc>
                <a:spcPct val="100000"/>
              </a:lnSpc>
              <a:spcBef>
                <a:spcPts val="0"/>
              </a:spcBef>
              <a:spcAft>
                <a:spcPts val="0"/>
              </a:spcAft>
              <a:buNone/>
              <a:defRPr b="0">
                <a:solidFill>
                  <a:schemeClr val="accent1"/>
                </a:solidFill>
                <a:latin typeface="+mn-lt"/>
              </a:defRPr>
            </a:lvl5pPr>
            <a:lvl6pPr marL="0" indent="0">
              <a:lnSpc>
                <a:spcPct val="100000"/>
              </a:lnSpc>
              <a:spcBef>
                <a:spcPts val="0"/>
              </a:spcBef>
              <a:spcAft>
                <a:spcPts val="0"/>
              </a:spcAft>
              <a:buNone/>
              <a:defRPr b="0">
                <a:solidFill>
                  <a:schemeClr val="accent1"/>
                </a:solidFill>
                <a:latin typeface="+mn-lt"/>
              </a:defRPr>
            </a:lvl6pPr>
            <a:lvl7pPr marL="0" indent="0">
              <a:lnSpc>
                <a:spcPct val="100000"/>
              </a:lnSpc>
              <a:spcBef>
                <a:spcPts val="0"/>
              </a:spcBef>
              <a:spcAft>
                <a:spcPts val="0"/>
              </a:spcAft>
              <a:buNone/>
              <a:defRPr b="0">
                <a:solidFill>
                  <a:schemeClr val="accent1"/>
                </a:solidFill>
                <a:latin typeface="+mn-lt"/>
              </a:defRPr>
            </a:lvl7pPr>
            <a:lvl8pPr marL="0" indent="0">
              <a:lnSpc>
                <a:spcPct val="100000"/>
              </a:lnSpc>
              <a:spcBef>
                <a:spcPts val="0"/>
              </a:spcBef>
              <a:spcAft>
                <a:spcPts val="0"/>
              </a:spcAft>
              <a:buNone/>
              <a:defRPr b="0">
                <a:solidFill>
                  <a:schemeClr val="accent1"/>
                </a:solidFill>
                <a:latin typeface="+mn-lt"/>
              </a:defRPr>
            </a:lvl8pPr>
            <a:lvl9pPr marL="0" indent="0">
              <a:lnSpc>
                <a:spcPct val="100000"/>
              </a:lnSpc>
              <a:spcBef>
                <a:spcPts val="0"/>
              </a:spcBef>
              <a:spcAft>
                <a:spcPts val="0"/>
              </a:spcAft>
              <a:buNone/>
              <a:defRPr b="0">
                <a:solidFill>
                  <a:schemeClr val="accent1"/>
                </a:solidFill>
                <a:latin typeface="+mn-lt"/>
              </a:defRPr>
            </a:lvl9pPr>
          </a:lstStyle>
          <a:p>
            <a:pPr lvl="0"/>
            <a:r>
              <a:rPr lang="de-DE" dirty="0"/>
              <a:t>Klinik, Institut, Geschäftsbereich</a:t>
            </a:r>
          </a:p>
        </p:txBody>
      </p:sp>
      <p:sp>
        <p:nvSpPr>
          <p:cNvPr id="10" name="Textplatzhalter 9"/>
          <p:cNvSpPr>
            <a:spLocks noGrp="1"/>
          </p:cNvSpPr>
          <p:nvPr>
            <p:ph type="body" sz="quarter" idx="13" hasCustomPrompt="1"/>
          </p:nvPr>
        </p:nvSpPr>
        <p:spPr bwMode="gray">
          <a:xfrm>
            <a:off x="408955" y="404665"/>
            <a:ext cx="882000" cy="936000"/>
          </a:xfrm>
          <a:blipFill>
            <a:blip r:embed="rId2"/>
            <a:stretch>
              <a:fillRect/>
            </a:stretch>
          </a:blipFill>
        </p:spPr>
        <p:txBody>
          <a:bodyPr/>
          <a:lstStyle>
            <a:lvl1pPr marL="0" indent="0">
              <a:lnSpc>
                <a:spcPct val="100000"/>
              </a:lnSpc>
              <a:spcBef>
                <a:spcPts val="0"/>
              </a:spcBef>
              <a:spcAft>
                <a:spcPts val="0"/>
              </a:spcAft>
              <a:buFont typeface="Arial" panose="020B0604020202020204" pitchFamily="34" charset="0"/>
              <a:buNone/>
              <a:defRPr sz="100" b="0">
                <a:solidFill>
                  <a:schemeClr val="bg1"/>
                </a:solidFill>
              </a:defRPr>
            </a:lvl1pPr>
            <a:lvl2pPr marL="0" indent="0">
              <a:lnSpc>
                <a:spcPct val="100000"/>
              </a:lnSpc>
              <a:spcBef>
                <a:spcPts val="0"/>
              </a:spcBef>
              <a:spcAft>
                <a:spcPts val="0"/>
              </a:spcAft>
              <a:buFont typeface="Arial" panose="020B0604020202020204" pitchFamily="34" charset="0"/>
              <a:buNone/>
              <a:defRPr sz="100" b="0">
                <a:solidFill>
                  <a:schemeClr val="bg1"/>
                </a:solidFill>
              </a:defRPr>
            </a:lvl2pPr>
            <a:lvl3pPr marL="0" indent="0">
              <a:lnSpc>
                <a:spcPct val="100000"/>
              </a:lnSpc>
              <a:spcBef>
                <a:spcPts val="0"/>
              </a:spcBef>
              <a:spcAft>
                <a:spcPts val="0"/>
              </a:spcAft>
              <a:buNone/>
              <a:defRPr sz="100" b="0">
                <a:solidFill>
                  <a:schemeClr val="bg1"/>
                </a:solidFill>
              </a:defRPr>
            </a:lvl3pPr>
            <a:lvl4pPr marL="0" indent="0">
              <a:lnSpc>
                <a:spcPct val="100000"/>
              </a:lnSpc>
              <a:spcBef>
                <a:spcPts val="0"/>
              </a:spcBef>
              <a:spcAft>
                <a:spcPts val="0"/>
              </a:spcAft>
              <a:buNone/>
              <a:defRPr sz="100" b="0">
                <a:solidFill>
                  <a:schemeClr val="bg1"/>
                </a:solidFill>
              </a:defRPr>
            </a:lvl4pPr>
            <a:lvl5pPr marL="0" indent="0">
              <a:lnSpc>
                <a:spcPct val="100000"/>
              </a:lnSpc>
              <a:spcBef>
                <a:spcPts val="0"/>
              </a:spcBef>
              <a:spcAft>
                <a:spcPts val="0"/>
              </a:spcAft>
              <a:buNone/>
              <a:defRPr sz="100" b="0">
                <a:solidFill>
                  <a:schemeClr val="bg1"/>
                </a:solidFill>
              </a:defRPr>
            </a:lvl5pPr>
            <a:lvl6pPr marL="0" indent="0">
              <a:lnSpc>
                <a:spcPct val="100000"/>
              </a:lnSpc>
              <a:spcBef>
                <a:spcPts val="0"/>
              </a:spcBef>
              <a:spcAft>
                <a:spcPts val="0"/>
              </a:spcAft>
              <a:buNone/>
              <a:defRPr sz="100" b="0">
                <a:solidFill>
                  <a:schemeClr val="bg1"/>
                </a:solidFill>
              </a:defRPr>
            </a:lvl6pPr>
            <a:lvl7pPr marL="0" indent="0">
              <a:lnSpc>
                <a:spcPct val="100000"/>
              </a:lnSpc>
              <a:spcBef>
                <a:spcPts val="0"/>
              </a:spcBef>
              <a:spcAft>
                <a:spcPts val="0"/>
              </a:spcAft>
              <a:buNone/>
              <a:defRPr sz="100" b="0">
                <a:solidFill>
                  <a:schemeClr val="bg1"/>
                </a:solidFill>
              </a:defRPr>
            </a:lvl7pPr>
            <a:lvl8pPr marL="0" indent="0">
              <a:lnSpc>
                <a:spcPct val="100000"/>
              </a:lnSpc>
              <a:spcBef>
                <a:spcPts val="0"/>
              </a:spcBef>
              <a:spcAft>
                <a:spcPts val="0"/>
              </a:spcAft>
              <a:buNone/>
              <a:defRPr sz="100" b="0">
                <a:solidFill>
                  <a:schemeClr val="bg1"/>
                </a:solidFill>
              </a:defRPr>
            </a:lvl8pPr>
            <a:lvl9pPr marL="0" indent="0">
              <a:lnSpc>
                <a:spcPct val="100000"/>
              </a:lnSpc>
              <a:spcBef>
                <a:spcPts val="0"/>
              </a:spcBef>
              <a:spcAft>
                <a:spcPts val="0"/>
              </a:spcAft>
              <a:buNone/>
              <a:defRPr sz="100" b="0">
                <a:solidFill>
                  <a:schemeClr val="bg1"/>
                </a:solidFill>
              </a:defRPr>
            </a:lvl9pPr>
          </a:lstStyle>
          <a:p>
            <a:pPr lvl="0"/>
            <a:r>
              <a:rPr lang="de-DE" dirty="0"/>
              <a:t> </a:t>
            </a:r>
          </a:p>
        </p:txBody>
      </p:sp>
      <p:sp>
        <p:nvSpPr>
          <p:cNvPr id="13" name="Rechteck 12"/>
          <p:cNvSpPr/>
          <p:nvPr userDrawn="1"/>
        </p:nvSpPr>
        <p:spPr bwMode="gray">
          <a:xfrm>
            <a:off x="3" y="3429001"/>
            <a:ext cx="12195174"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2" rIns="91425" bIns="45712" rtlCol="0" anchor="ctr"/>
          <a:lstStyle/>
          <a:p>
            <a:pPr algn="ctr"/>
            <a:endParaRPr lang="de-DE" dirty="0"/>
          </a:p>
        </p:txBody>
      </p:sp>
      <p:pic>
        <p:nvPicPr>
          <p:cNvPr id="11" name="Picture 2"/>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gray">
          <a:xfrm>
            <a:off x="9842219" y="6095825"/>
            <a:ext cx="1944000" cy="50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1279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a:xfrm>
            <a:off x="838418" y="6356351"/>
            <a:ext cx="2743914" cy="365125"/>
          </a:xfrm>
          <a:prstGeom prst="rect">
            <a:avLst/>
          </a:prstGeom>
        </p:spPr>
        <p:txBody>
          <a:bodyPr/>
          <a:lstStyle/>
          <a:p>
            <a:pPr defTabSz="914377"/>
            <a:endParaRPr lang="de-DE">
              <a:solidFill>
                <a:prstClr val="black"/>
              </a:solidFill>
            </a:endParaRPr>
          </a:p>
        </p:txBody>
      </p:sp>
      <p:sp>
        <p:nvSpPr>
          <p:cNvPr id="4" name="Fußzeilenplatzhalter 3"/>
          <p:cNvSpPr>
            <a:spLocks noGrp="1"/>
          </p:cNvSpPr>
          <p:nvPr>
            <p:ph type="ftr" sz="quarter" idx="11"/>
          </p:nvPr>
        </p:nvSpPr>
        <p:spPr>
          <a:xfrm>
            <a:off x="4039652" y="6356351"/>
            <a:ext cx="4115872" cy="365125"/>
          </a:xfrm>
          <a:prstGeom prst="rect">
            <a:avLst/>
          </a:prstGeom>
        </p:spPr>
        <p:txBody>
          <a:bodyPr/>
          <a:lstStyle/>
          <a:p>
            <a:pPr defTabSz="914377"/>
            <a:endParaRPr lang="de-DE">
              <a:solidFill>
                <a:prstClr val="black"/>
              </a:solidFill>
            </a:endParaRPr>
          </a:p>
        </p:txBody>
      </p:sp>
      <p:sp>
        <p:nvSpPr>
          <p:cNvPr id="5" name="Foliennummernplatzhalter 4"/>
          <p:cNvSpPr>
            <a:spLocks noGrp="1"/>
          </p:cNvSpPr>
          <p:nvPr>
            <p:ph type="sldNum" sz="quarter" idx="12"/>
          </p:nvPr>
        </p:nvSpPr>
        <p:spPr>
          <a:xfrm>
            <a:off x="8612843" y="6356351"/>
            <a:ext cx="2743914" cy="365125"/>
          </a:xfrm>
          <a:prstGeom prst="rect">
            <a:avLst/>
          </a:prstGeom>
        </p:spPr>
        <p:txBody>
          <a:bodyPr/>
          <a:lstStyle/>
          <a:p>
            <a:pPr defTabSz="914377"/>
            <a:fld id="{5775723F-5BA7-45E1-BC21-477BB9F2FC74}" type="slidenum">
              <a:rPr lang="de-DE" smtClean="0">
                <a:solidFill>
                  <a:prstClr val="black"/>
                </a:solidFill>
              </a:rPr>
              <a:pPr defTabSz="914377"/>
              <a:t>‹Nr.›</a:t>
            </a:fld>
            <a:endParaRPr lang="de-DE">
              <a:solidFill>
                <a:prstClr val="black"/>
              </a:solidFill>
            </a:endParaRPr>
          </a:p>
        </p:txBody>
      </p:sp>
    </p:spTree>
    <p:extLst>
      <p:ext uri="{BB962C8B-B14F-4D97-AF65-F5344CB8AC3E}">
        <p14:creationId xmlns:p14="http://schemas.microsoft.com/office/powerpoint/2010/main" val="1488015939"/>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838418" y="6356351"/>
            <a:ext cx="2743914" cy="365125"/>
          </a:xfrm>
          <a:prstGeom prst="rect">
            <a:avLst/>
          </a:prstGeom>
        </p:spPr>
        <p:txBody>
          <a:bodyPr/>
          <a:lstStyle/>
          <a:p>
            <a:pPr defTabSz="914377"/>
            <a:endParaRPr lang="de-DE">
              <a:solidFill>
                <a:prstClr val="black"/>
              </a:solidFill>
            </a:endParaRPr>
          </a:p>
        </p:txBody>
      </p:sp>
      <p:sp>
        <p:nvSpPr>
          <p:cNvPr id="3" name="Fußzeilenplatzhalter 2"/>
          <p:cNvSpPr>
            <a:spLocks noGrp="1"/>
          </p:cNvSpPr>
          <p:nvPr>
            <p:ph type="ftr" sz="quarter" idx="11"/>
          </p:nvPr>
        </p:nvSpPr>
        <p:spPr>
          <a:xfrm>
            <a:off x="4039652" y="6356351"/>
            <a:ext cx="4115872" cy="365125"/>
          </a:xfrm>
          <a:prstGeom prst="rect">
            <a:avLst/>
          </a:prstGeom>
        </p:spPr>
        <p:txBody>
          <a:bodyPr/>
          <a:lstStyle/>
          <a:p>
            <a:pPr defTabSz="914377"/>
            <a:endParaRPr lang="de-DE">
              <a:solidFill>
                <a:prstClr val="black"/>
              </a:solidFill>
            </a:endParaRPr>
          </a:p>
        </p:txBody>
      </p:sp>
      <p:sp>
        <p:nvSpPr>
          <p:cNvPr id="4" name="Foliennummernplatzhalter 3"/>
          <p:cNvSpPr>
            <a:spLocks noGrp="1"/>
          </p:cNvSpPr>
          <p:nvPr>
            <p:ph type="sldNum" sz="quarter" idx="12"/>
          </p:nvPr>
        </p:nvSpPr>
        <p:spPr>
          <a:xfrm>
            <a:off x="8612843" y="6356351"/>
            <a:ext cx="2743914" cy="365125"/>
          </a:xfrm>
          <a:prstGeom prst="rect">
            <a:avLst/>
          </a:prstGeom>
        </p:spPr>
        <p:txBody>
          <a:bodyPr/>
          <a:lstStyle/>
          <a:p>
            <a:pPr defTabSz="914377"/>
            <a:fld id="{5775723F-5BA7-45E1-BC21-477BB9F2FC74}" type="slidenum">
              <a:rPr lang="de-DE" smtClean="0">
                <a:solidFill>
                  <a:prstClr val="black"/>
                </a:solidFill>
              </a:rPr>
              <a:pPr defTabSz="914377"/>
              <a:t>‹Nr.›</a:t>
            </a:fld>
            <a:endParaRPr lang="de-DE">
              <a:solidFill>
                <a:prstClr val="black"/>
              </a:solidFill>
            </a:endParaRPr>
          </a:p>
        </p:txBody>
      </p:sp>
    </p:spTree>
    <p:extLst>
      <p:ext uri="{BB962C8B-B14F-4D97-AF65-F5344CB8AC3E}">
        <p14:creationId xmlns:p14="http://schemas.microsoft.com/office/powerpoint/2010/main" val="3192699540"/>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007" y="457200"/>
            <a:ext cx="3933261"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4538" y="987426"/>
            <a:ext cx="617380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40007" y="2057401"/>
            <a:ext cx="3933261"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Textmasterformat bearbeiten</a:t>
            </a:r>
          </a:p>
        </p:txBody>
      </p:sp>
      <p:sp>
        <p:nvSpPr>
          <p:cNvPr id="5" name="Datumsplatzhalter 4"/>
          <p:cNvSpPr>
            <a:spLocks noGrp="1"/>
          </p:cNvSpPr>
          <p:nvPr>
            <p:ph type="dt" sz="half" idx="10"/>
          </p:nvPr>
        </p:nvSpPr>
        <p:spPr>
          <a:xfrm>
            <a:off x="838418" y="6356351"/>
            <a:ext cx="2743914" cy="365125"/>
          </a:xfrm>
          <a:prstGeom prst="rect">
            <a:avLst/>
          </a:prstGeom>
        </p:spPr>
        <p:txBody>
          <a:bodyPr/>
          <a:lstStyle/>
          <a:p>
            <a:pPr defTabSz="914377"/>
            <a:endParaRPr lang="de-DE">
              <a:solidFill>
                <a:prstClr val="black"/>
              </a:solidFill>
            </a:endParaRPr>
          </a:p>
        </p:txBody>
      </p:sp>
      <p:sp>
        <p:nvSpPr>
          <p:cNvPr id="6" name="Fußzeilenplatzhalter 5"/>
          <p:cNvSpPr>
            <a:spLocks noGrp="1"/>
          </p:cNvSpPr>
          <p:nvPr>
            <p:ph type="ftr" sz="quarter" idx="11"/>
          </p:nvPr>
        </p:nvSpPr>
        <p:spPr>
          <a:xfrm>
            <a:off x="4039652" y="6356351"/>
            <a:ext cx="4115872" cy="365125"/>
          </a:xfrm>
          <a:prstGeom prst="rect">
            <a:avLst/>
          </a:prstGeom>
        </p:spPr>
        <p:txBody>
          <a:bodyPr/>
          <a:lstStyle/>
          <a:p>
            <a:pPr defTabSz="914377"/>
            <a:endParaRPr lang="de-DE">
              <a:solidFill>
                <a:prstClr val="black"/>
              </a:solidFill>
            </a:endParaRPr>
          </a:p>
        </p:txBody>
      </p:sp>
      <p:sp>
        <p:nvSpPr>
          <p:cNvPr id="7" name="Foliennummernplatzhalter 6"/>
          <p:cNvSpPr>
            <a:spLocks noGrp="1"/>
          </p:cNvSpPr>
          <p:nvPr>
            <p:ph type="sldNum" sz="quarter" idx="12"/>
          </p:nvPr>
        </p:nvSpPr>
        <p:spPr>
          <a:xfrm>
            <a:off x="8612843" y="6356351"/>
            <a:ext cx="2743914" cy="365125"/>
          </a:xfrm>
          <a:prstGeom prst="rect">
            <a:avLst/>
          </a:prstGeom>
        </p:spPr>
        <p:txBody>
          <a:bodyPr/>
          <a:lstStyle/>
          <a:p>
            <a:pPr defTabSz="914377"/>
            <a:fld id="{5775723F-5BA7-45E1-BC21-477BB9F2FC74}" type="slidenum">
              <a:rPr lang="de-DE" smtClean="0">
                <a:solidFill>
                  <a:prstClr val="black"/>
                </a:solidFill>
              </a:rPr>
              <a:pPr defTabSz="914377"/>
              <a:t>‹Nr.›</a:t>
            </a:fld>
            <a:endParaRPr lang="de-DE">
              <a:solidFill>
                <a:prstClr val="black"/>
              </a:solidFill>
            </a:endParaRPr>
          </a:p>
        </p:txBody>
      </p:sp>
    </p:spTree>
    <p:extLst>
      <p:ext uri="{BB962C8B-B14F-4D97-AF65-F5344CB8AC3E}">
        <p14:creationId xmlns:p14="http://schemas.microsoft.com/office/powerpoint/2010/main" val="3846871067"/>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007" y="457200"/>
            <a:ext cx="3933261"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4538" y="987426"/>
            <a:ext cx="6173807"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de-DE"/>
          </a:p>
        </p:txBody>
      </p:sp>
      <p:sp>
        <p:nvSpPr>
          <p:cNvPr id="4" name="Textplatzhalter 3"/>
          <p:cNvSpPr>
            <a:spLocks noGrp="1"/>
          </p:cNvSpPr>
          <p:nvPr>
            <p:ph type="body" sz="half" idx="2"/>
          </p:nvPr>
        </p:nvSpPr>
        <p:spPr>
          <a:xfrm>
            <a:off x="840007" y="2057401"/>
            <a:ext cx="3933261"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Textmasterformat bearbeiten</a:t>
            </a:r>
          </a:p>
        </p:txBody>
      </p:sp>
      <p:sp>
        <p:nvSpPr>
          <p:cNvPr id="5" name="Datumsplatzhalter 4"/>
          <p:cNvSpPr>
            <a:spLocks noGrp="1"/>
          </p:cNvSpPr>
          <p:nvPr>
            <p:ph type="dt" sz="half" idx="10"/>
          </p:nvPr>
        </p:nvSpPr>
        <p:spPr>
          <a:xfrm>
            <a:off x="838418" y="6356351"/>
            <a:ext cx="2743914" cy="365125"/>
          </a:xfrm>
          <a:prstGeom prst="rect">
            <a:avLst/>
          </a:prstGeom>
        </p:spPr>
        <p:txBody>
          <a:bodyPr/>
          <a:lstStyle/>
          <a:p>
            <a:pPr defTabSz="914377"/>
            <a:endParaRPr lang="de-DE">
              <a:solidFill>
                <a:prstClr val="black"/>
              </a:solidFill>
            </a:endParaRPr>
          </a:p>
        </p:txBody>
      </p:sp>
      <p:sp>
        <p:nvSpPr>
          <p:cNvPr id="6" name="Fußzeilenplatzhalter 5"/>
          <p:cNvSpPr>
            <a:spLocks noGrp="1"/>
          </p:cNvSpPr>
          <p:nvPr>
            <p:ph type="ftr" sz="quarter" idx="11"/>
          </p:nvPr>
        </p:nvSpPr>
        <p:spPr>
          <a:xfrm>
            <a:off x="4039652" y="6356351"/>
            <a:ext cx="4115872" cy="365125"/>
          </a:xfrm>
          <a:prstGeom prst="rect">
            <a:avLst/>
          </a:prstGeom>
        </p:spPr>
        <p:txBody>
          <a:bodyPr/>
          <a:lstStyle/>
          <a:p>
            <a:pPr defTabSz="914377"/>
            <a:endParaRPr lang="de-DE">
              <a:solidFill>
                <a:prstClr val="black"/>
              </a:solidFill>
            </a:endParaRPr>
          </a:p>
        </p:txBody>
      </p:sp>
      <p:sp>
        <p:nvSpPr>
          <p:cNvPr id="7" name="Foliennummernplatzhalter 6"/>
          <p:cNvSpPr>
            <a:spLocks noGrp="1"/>
          </p:cNvSpPr>
          <p:nvPr>
            <p:ph type="sldNum" sz="quarter" idx="12"/>
          </p:nvPr>
        </p:nvSpPr>
        <p:spPr>
          <a:xfrm>
            <a:off x="8612843" y="6356351"/>
            <a:ext cx="2743914" cy="365125"/>
          </a:xfrm>
          <a:prstGeom prst="rect">
            <a:avLst/>
          </a:prstGeom>
        </p:spPr>
        <p:txBody>
          <a:bodyPr/>
          <a:lstStyle/>
          <a:p>
            <a:pPr defTabSz="914377"/>
            <a:fld id="{5775723F-5BA7-45E1-BC21-477BB9F2FC74}" type="slidenum">
              <a:rPr lang="de-DE" smtClean="0">
                <a:solidFill>
                  <a:prstClr val="black"/>
                </a:solidFill>
              </a:rPr>
              <a:pPr defTabSz="914377"/>
              <a:t>‹Nr.›</a:t>
            </a:fld>
            <a:endParaRPr lang="de-DE">
              <a:solidFill>
                <a:prstClr val="black"/>
              </a:solidFill>
            </a:endParaRPr>
          </a:p>
        </p:txBody>
      </p:sp>
    </p:spTree>
    <p:extLst>
      <p:ext uri="{BB962C8B-B14F-4D97-AF65-F5344CB8AC3E}">
        <p14:creationId xmlns:p14="http://schemas.microsoft.com/office/powerpoint/2010/main" val="1485282603"/>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38418" y="6356351"/>
            <a:ext cx="2743914" cy="365125"/>
          </a:xfrm>
          <a:prstGeom prst="rect">
            <a:avLst/>
          </a:prstGeom>
        </p:spPr>
        <p:txBody>
          <a:bodyPr/>
          <a:lstStyle/>
          <a:p>
            <a:pPr defTabSz="914377"/>
            <a:endParaRPr lang="de-DE">
              <a:solidFill>
                <a:prstClr val="black"/>
              </a:solidFill>
            </a:endParaRPr>
          </a:p>
        </p:txBody>
      </p:sp>
      <p:sp>
        <p:nvSpPr>
          <p:cNvPr id="5" name="Fußzeilenplatzhalter 4"/>
          <p:cNvSpPr>
            <a:spLocks noGrp="1"/>
          </p:cNvSpPr>
          <p:nvPr>
            <p:ph type="ftr" sz="quarter" idx="11"/>
          </p:nvPr>
        </p:nvSpPr>
        <p:spPr>
          <a:xfrm>
            <a:off x="4039652" y="6356351"/>
            <a:ext cx="4115872" cy="365125"/>
          </a:xfrm>
          <a:prstGeom prst="rect">
            <a:avLst/>
          </a:prstGeom>
        </p:spPr>
        <p:txBody>
          <a:bodyPr/>
          <a:lstStyle/>
          <a:p>
            <a:pPr defTabSz="914377"/>
            <a:endParaRPr lang="de-DE">
              <a:solidFill>
                <a:prstClr val="black"/>
              </a:solidFill>
            </a:endParaRPr>
          </a:p>
        </p:txBody>
      </p:sp>
      <p:sp>
        <p:nvSpPr>
          <p:cNvPr id="6" name="Foliennummernplatzhalter 5"/>
          <p:cNvSpPr>
            <a:spLocks noGrp="1"/>
          </p:cNvSpPr>
          <p:nvPr>
            <p:ph type="sldNum" sz="quarter" idx="12"/>
          </p:nvPr>
        </p:nvSpPr>
        <p:spPr>
          <a:xfrm>
            <a:off x="8612843" y="6356351"/>
            <a:ext cx="2743914" cy="365125"/>
          </a:xfrm>
          <a:prstGeom prst="rect">
            <a:avLst/>
          </a:prstGeom>
        </p:spPr>
        <p:txBody>
          <a:bodyPr/>
          <a:lstStyle/>
          <a:p>
            <a:pPr defTabSz="914377"/>
            <a:fld id="{5775723F-5BA7-45E1-BC21-477BB9F2FC74}" type="slidenum">
              <a:rPr lang="de-DE" smtClean="0">
                <a:solidFill>
                  <a:prstClr val="black"/>
                </a:solidFill>
              </a:rPr>
              <a:pPr defTabSz="914377"/>
              <a:t>‹Nr.›</a:t>
            </a:fld>
            <a:endParaRPr lang="de-DE">
              <a:solidFill>
                <a:prstClr val="black"/>
              </a:solidFill>
            </a:endParaRPr>
          </a:p>
        </p:txBody>
      </p:sp>
    </p:spTree>
    <p:extLst>
      <p:ext uri="{BB962C8B-B14F-4D97-AF65-F5344CB8AC3E}">
        <p14:creationId xmlns:p14="http://schemas.microsoft.com/office/powerpoint/2010/main" val="775974889"/>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7173" y="365126"/>
            <a:ext cx="2629585" cy="5811839"/>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419" y="365126"/>
            <a:ext cx="7736314" cy="5811839"/>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38418" y="6356351"/>
            <a:ext cx="2743914" cy="365125"/>
          </a:xfrm>
          <a:prstGeom prst="rect">
            <a:avLst/>
          </a:prstGeom>
        </p:spPr>
        <p:txBody>
          <a:bodyPr/>
          <a:lstStyle/>
          <a:p>
            <a:pPr defTabSz="914377"/>
            <a:endParaRPr lang="de-DE">
              <a:solidFill>
                <a:prstClr val="black"/>
              </a:solidFill>
            </a:endParaRPr>
          </a:p>
        </p:txBody>
      </p:sp>
      <p:sp>
        <p:nvSpPr>
          <p:cNvPr id="5" name="Fußzeilenplatzhalter 4"/>
          <p:cNvSpPr>
            <a:spLocks noGrp="1"/>
          </p:cNvSpPr>
          <p:nvPr>
            <p:ph type="ftr" sz="quarter" idx="11"/>
          </p:nvPr>
        </p:nvSpPr>
        <p:spPr>
          <a:xfrm>
            <a:off x="4039652" y="6356351"/>
            <a:ext cx="4115872" cy="365125"/>
          </a:xfrm>
          <a:prstGeom prst="rect">
            <a:avLst/>
          </a:prstGeom>
        </p:spPr>
        <p:txBody>
          <a:bodyPr/>
          <a:lstStyle/>
          <a:p>
            <a:pPr defTabSz="914377"/>
            <a:endParaRPr lang="de-DE">
              <a:solidFill>
                <a:prstClr val="black"/>
              </a:solidFill>
            </a:endParaRPr>
          </a:p>
        </p:txBody>
      </p:sp>
      <p:sp>
        <p:nvSpPr>
          <p:cNvPr id="6" name="Foliennummernplatzhalter 5"/>
          <p:cNvSpPr>
            <a:spLocks noGrp="1"/>
          </p:cNvSpPr>
          <p:nvPr>
            <p:ph type="sldNum" sz="quarter" idx="12"/>
          </p:nvPr>
        </p:nvSpPr>
        <p:spPr>
          <a:xfrm>
            <a:off x="8612843" y="6356351"/>
            <a:ext cx="2743914" cy="365125"/>
          </a:xfrm>
          <a:prstGeom prst="rect">
            <a:avLst/>
          </a:prstGeom>
        </p:spPr>
        <p:txBody>
          <a:bodyPr/>
          <a:lstStyle/>
          <a:p>
            <a:pPr defTabSz="914377"/>
            <a:fld id="{5775723F-5BA7-45E1-BC21-477BB9F2FC74}" type="slidenum">
              <a:rPr lang="de-DE" smtClean="0">
                <a:solidFill>
                  <a:prstClr val="black"/>
                </a:solidFill>
              </a:rPr>
              <a:pPr defTabSz="914377"/>
              <a:t>‹Nr.›</a:t>
            </a:fld>
            <a:endParaRPr lang="de-DE">
              <a:solidFill>
                <a:prstClr val="black"/>
              </a:solidFill>
            </a:endParaRPr>
          </a:p>
        </p:txBody>
      </p:sp>
    </p:spTree>
    <p:extLst>
      <p:ext uri="{BB962C8B-B14F-4D97-AF65-F5344CB8AC3E}">
        <p14:creationId xmlns:p14="http://schemas.microsoft.com/office/powerpoint/2010/main" val="3001359408"/>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759" y="274639"/>
            <a:ext cx="10975658" cy="1143000"/>
          </a:xfrm>
        </p:spPr>
        <p:txBody>
          <a:bodyPr/>
          <a:lstStyle/>
          <a:p>
            <a:r>
              <a:rPr lang="de-DE"/>
              <a:t>Titelmasterformat durch Klicken bearbeiten</a:t>
            </a:r>
          </a:p>
        </p:txBody>
      </p:sp>
      <p:sp>
        <p:nvSpPr>
          <p:cNvPr id="3" name="Inhaltsplatzhalter 2"/>
          <p:cNvSpPr>
            <a:spLocks noGrp="1"/>
          </p:cNvSpPr>
          <p:nvPr>
            <p:ph sz="half" idx="1"/>
          </p:nvPr>
        </p:nvSpPr>
        <p:spPr>
          <a:xfrm>
            <a:off x="609759" y="1600201"/>
            <a:ext cx="5386202"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6199214" y="1600201"/>
            <a:ext cx="5386202" cy="21859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6199214" y="3938590"/>
            <a:ext cx="5386202" cy="21875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4"/>
          <p:cNvSpPr>
            <a:spLocks noGrp="1" noChangeArrowheads="1"/>
          </p:cNvSpPr>
          <p:nvPr>
            <p:ph type="dt" sz="half" idx="10"/>
          </p:nvPr>
        </p:nvSpPr>
        <p:spPr>
          <a:xfrm>
            <a:off x="838418" y="6356351"/>
            <a:ext cx="2743914" cy="365125"/>
          </a:xfrm>
          <a:prstGeom prst="rect">
            <a:avLst/>
          </a:prstGeom>
          <a:ln/>
        </p:spPr>
        <p:txBody>
          <a:bodyPr/>
          <a:lstStyle>
            <a:lvl1pPr>
              <a:defRPr/>
            </a:lvl1pPr>
          </a:lstStyle>
          <a:p>
            <a:pPr defTabSz="914377">
              <a:defRPr/>
            </a:pPr>
            <a:endParaRPr lang="de-DE">
              <a:solidFill>
                <a:prstClr val="black"/>
              </a:solidFill>
            </a:endParaRPr>
          </a:p>
        </p:txBody>
      </p:sp>
      <p:sp>
        <p:nvSpPr>
          <p:cNvPr id="7" name="Rectangle 5"/>
          <p:cNvSpPr>
            <a:spLocks noGrp="1" noChangeArrowheads="1"/>
          </p:cNvSpPr>
          <p:nvPr>
            <p:ph type="ftr" sz="quarter" idx="11"/>
          </p:nvPr>
        </p:nvSpPr>
        <p:spPr>
          <a:xfrm>
            <a:off x="4039652" y="6356351"/>
            <a:ext cx="4115872" cy="365125"/>
          </a:xfrm>
          <a:prstGeom prst="rect">
            <a:avLst/>
          </a:prstGeom>
          <a:ln/>
        </p:spPr>
        <p:txBody>
          <a:bodyPr/>
          <a:lstStyle>
            <a:lvl1pPr>
              <a:defRPr/>
            </a:lvl1pPr>
          </a:lstStyle>
          <a:p>
            <a:pPr defTabSz="914377">
              <a:defRPr/>
            </a:pPr>
            <a:endParaRPr lang="de-DE">
              <a:solidFill>
                <a:prstClr val="black"/>
              </a:solidFill>
            </a:endParaRPr>
          </a:p>
        </p:txBody>
      </p:sp>
      <p:sp>
        <p:nvSpPr>
          <p:cNvPr id="8" name="Rectangle 6"/>
          <p:cNvSpPr>
            <a:spLocks noGrp="1" noChangeArrowheads="1"/>
          </p:cNvSpPr>
          <p:nvPr>
            <p:ph type="sldNum" sz="quarter" idx="12"/>
          </p:nvPr>
        </p:nvSpPr>
        <p:spPr>
          <a:xfrm>
            <a:off x="8612843" y="6356351"/>
            <a:ext cx="2743914" cy="365125"/>
          </a:xfrm>
          <a:prstGeom prst="rect">
            <a:avLst/>
          </a:prstGeom>
          <a:ln/>
        </p:spPr>
        <p:txBody>
          <a:bodyPr/>
          <a:lstStyle>
            <a:lvl1pPr>
              <a:defRPr/>
            </a:lvl1pPr>
          </a:lstStyle>
          <a:p>
            <a:pPr defTabSz="914377">
              <a:defRPr/>
            </a:pPr>
            <a:fld id="{15A8D410-4D67-4929-9BC2-855BACA409B6}" type="slidenum">
              <a:rPr lang="de-DE" smtClean="0">
                <a:solidFill>
                  <a:prstClr val="black"/>
                </a:solidFill>
              </a:rPr>
              <a:pPr defTabSz="914377">
                <a:defRPr/>
              </a:pPr>
              <a:t>‹Nr.›</a:t>
            </a:fld>
            <a:endParaRPr lang="de-DE">
              <a:solidFill>
                <a:prstClr val="black"/>
              </a:solidFill>
            </a:endParaRPr>
          </a:p>
        </p:txBody>
      </p:sp>
    </p:spTree>
    <p:extLst>
      <p:ext uri="{BB962C8B-B14F-4D97-AF65-F5344CB8AC3E}">
        <p14:creationId xmlns:p14="http://schemas.microsoft.com/office/powerpoint/2010/main" val="1717021338"/>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a:defRPr b="1">
                <a:solidFill>
                  <a:srgbClr val="004794"/>
                </a:solidFill>
                <a:latin typeface="+mj-lt"/>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a:xfrm>
            <a:off x="1583911" y="404664"/>
            <a:ext cx="2592963" cy="360040"/>
          </a:xfrm>
          <a:prstGeom prst="rect">
            <a:avLst/>
          </a:prstGeom>
        </p:spPr>
        <p:txBody>
          <a:bodyPr anchor="ctr" anchorCtr="0"/>
          <a:lstStyle/>
          <a:p>
            <a:pPr defTabSz="914377"/>
            <a:endParaRPr lang="de-DE" dirty="0">
              <a:solidFill>
                <a:prstClr val="black"/>
              </a:solidFill>
            </a:endParaRPr>
          </a:p>
        </p:txBody>
      </p:sp>
      <p:sp>
        <p:nvSpPr>
          <p:cNvPr id="5" name="Fußzeilenplatzhalter 4"/>
          <p:cNvSpPr>
            <a:spLocks noGrp="1"/>
          </p:cNvSpPr>
          <p:nvPr>
            <p:ph type="ftr" sz="quarter" idx="11"/>
          </p:nvPr>
        </p:nvSpPr>
        <p:spPr>
          <a:xfrm>
            <a:off x="4176874" y="404665"/>
            <a:ext cx="6242319" cy="360040"/>
          </a:xfrm>
          <a:prstGeom prst="rect">
            <a:avLst/>
          </a:prstGeom>
        </p:spPr>
        <p:txBody>
          <a:bodyPr anchor="ctr" anchorCtr="0">
            <a:noAutofit/>
          </a:bodyPr>
          <a:lstStyle>
            <a:lvl1pPr>
              <a:defRPr sz="1800">
                <a:latin typeface="+mj-lt"/>
              </a:defRPr>
            </a:lvl1pPr>
          </a:lstStyle>
          <a:p>
            <a:pPr defTabSz="914377"/>
            <a:endParaRPr lang="de-DE" dirty="0">
              <a:solidFill>
                <a:prstClr val="black"/>
              </a:solidFill>
            </a:endParaRPr>
          </a:p>
        </p:txBody>
      </p:sp>
      <p:sp>
        <p:nvSpPr>
          <p:cNvPr id="6" name="Foliennummernplatzhalter 5"/>
          <p:cNvSpPr>
            <a:spLocks noGrp="1"/>
          </p:cNvSpPr>
          <p:nvPr>
            <p:ph type="sldNum" sz="quarter" idx="12"/>
          </p:nvPr>
        </p:nvSpPr>
        <p:spPr>
          <a:xfrm>
            <a:off x="10419193" y="404664"/>
            <a:ext cx="1405006" cy="360040"/>
          </a:xfrm>
          <a:prstGeom prst="rect">
            <a:avLst/>
          </a:prstGeom>
        </p:spPr>
        <p:txBody>
          <a:bodyPr anchor="ctr" anchorCtr="0"/>
          <a:lstStyle/>
          <a:p>
            <a:pPr defTabSz="914377"/>
            <a:r>
              <a:rPr lang="de-DE">
                <a:solidFill>
                  <a:prstClr val="black"/>
                </a:solidFill>
              </a:rPr>
              <a:t>Nr. </a:t>
            </a:r>
            <a:fld id="{112C73B6-0EF5-4EF5-9AF7-6CC9A067761C}" type="slidenum">
              <a:rPr lang="de-DE" smtClean="0">
                <a:solidFill>
                  <a:prstClr val="black"/>
                </a:solidFill>
              </a:rPr>
              <a:pPr defTabSz="914377"/>
              <a:t>‹Nr.›</a:t>
            </a:fld>
            <a:endParaRPr lang="de-DE" dirty="0">
              <a:solidFill>
                <a:prstClr val="black"/>
              </a:solidFill>
            </a:endParaRPr>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011" y="215751"/>
            <a:ext cx="768284" cy="612679"/>
          </a:xfrm>
          <a:prstGeom prst="rect">
            <a:avLst/>
          </a:prstGeom>
        </p:spPr>
      </p:pic>
      <p:pic>
        <p:nvPicPr>
          <p:cNvPr id="8" name="Picture 2" descr="C:\Temp\Basispaket_Beamer\Blaues_Band.tif"/>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1008000"/>
            <a:ext cx="12195175" cy="43200"/>
          </a:xfrm>
          <a:prstGeom prst="rect">
            <a:avLst/>
          </a:prstGeom>
          <a:solidFill>
            <a:srgbClr val="004794"/>
          </a:solidFill>
        </p:spPr>
      </p:pic>
    </p:spTree>
    <p:extLst>
      <p:ext uri="{BB962C8B-B14F-4D97-AF65-F5344CB8AC3E}">
        <p14:creationId xmlns:p14="http://schemas.microsoft.com/office/powerpoint/2010/main" val="1432832156"/>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tandard-Head-einzl">
    <p:spTree>
      <p:nvGrpSpPr>
        <p:cNvPr id="1" name=""/>
        <p:cNvGrpSpPr/>
        <p:nvPr/>
      </p:nvGrpSpPr>
      <p:grpSpPr>
        <a:xfrm>
          <a:off x="0" y="0"/>
          <a:ext cx="0" cy="0"/>
          <a:chOff x="0" y="0"/>
          <a:chExt cx="0" cy="0"/>
        </a:xfrm>
      </p:grpSpPr>
      <p:sp>
        <p:nvSpPr>
          <p:cNvPr id="13" name="Textplatzhalter 12"/>
          <p:cNvSpPr>
            <a:spLocks noGrp="1"/>
          </p:cNvSpPr>
          <p:nvPr>
            <p:ph type="body" sz="quarter" idx="10"/>
          </p:nvPr>
        </p:nvSpPr>
        <p:spPr>
          <a:xfrm>
            <a:off x="575885" y="1057275"/>
            <a:ext cx="11043408" cy="467995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itel 10"/>
          <p:cNvSpPr>
            <a:spLocks noGrp="1"/>
          </p:cNvSpPr>
          <p:nvPr>
            <p:ph type="title"/>
          </p:nvPr>
        </p:nvSpPr>
        <p:spPr/>
        <p:txBody>
          <a:bodyPr/>
          <a:lstStyle/>
          <a:p>
            <a:r>
              <a:rPr lang="de-DE" dirty="0"/>
              <a:t>Titelmasterformat durch Klicken bearbeiten</a:t>
            </a:r>
          </a:p>
        </p:txBody>
      </p:sp>
      <p:sp>
        <p:nvSpPr>
          <p:cNvPr id="2" name="Textfeld 1"/>
          <p:cNvSpPr txBox="1"/>
          <p:nvPr userDrawn="1"/>
        </p:nvSpPr>
        <p:spPr>
          <a:xfrm>
            <a:off x="3039703" y="6264325"/>
            <a:ext cx="2190023" cy="246221"/>
          </a:xfrm>
          <a:prstGeom prst="rect">
            <a:avLst/>
          </a:prstGeom>
          <a:noFill/>
        </p:spPr>
        <p:txBody>
          <a:bodyPr wrap="none" rtlCol="0">
            <a:spAutoFit/>
          </a:bodyPr>
          <a:lstStyle/>
          <a:p>
            <a:pPr defTabSz="914377"/>
            <a:r>
              <a:rPr lang="de-DE" sz="1000" dirty="0">
                <a:solidFill>
                  <a:prstClr val="black"/>
                </a:solidFill>
              </a:rPr>
              <a:t>Dr. Sarah Pomp, Hamburg, 09.12.2016</a:t>
            </a:r>
          </a:p>
        </p:txBody>
      </p:sp>
    </p:spTree>
    <p:extLst>
      <p:ext uri="{BB962C8B-B14F-4D97-AF65-F5344CB8AC3E}">
        <p14:creationId xmlns:p14="http://schemas.microsoft.com/office/powerpoint/2010/main" val="1406788552"/>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variables Bild 2)">
    <p:spTree>
      <p:nvGrpSpPr>
        <p:cNvPr id="1" name=""/>
        <p:cNvGrpSpPr/>
        <p:nvPr/>
      </p:nvGrpSpPr>
      <p:grpSpPr>
        <a:xfrm>
          <a:off x="0" y="0"/>
          <a:ext cx="0" cy="0"/>
          <a:chOff x="0" y="0"/>
          <a:chExt cx="0" cy="0"/>
        </a:xfrm>
      </p:grpSpPr>
      <p:sp>
        <p:nvSpPr>
          <p:cNvPr id="5" name="Bildplatzhalter 4"/>
          <p:cNvSpPr>
            <a:spLocks noGrp="1"/>
          </p:cNvSpPr>
          <p:nvPr>
            <p:ph type="pic" sz="quarter" idx="12" hasCustomPrompt="1"/>
          </p:nvPr>
        </p:nvSpPr>
        <p:spPr bwMode="gray">
          <a:xfrm>
            <a:off x="2" y="1"/>
            <a:ext cx="12195179" cy="5229225"/>
          </a:xfrm>
          <a:solidFill>
            <a:srgbClr val="E6E7E8"/>
          </a:solidFill>
        </p:spPr>
        <p:txBody>
          <a:bodyPr lIns="6372000" tIns="0" rIns="0" bIns="0" anchor="ctr"/>
          <a:lstStyle>
            <a:lvl1pPr algn="l">
              <a:spcBef>
                <a:spcPts val="0"/>
              </a:spcBef>
              <a:defRPr sz="1000" b="0" i="0" baseline="0">
                <a:solidFill>
                  <a:schemeClr val="tx1"/>
                </a:solidFill>
              </a:defRPr>
            </a:lvl1pPr>
          </a:lstStyle>
          <a:p>
            <a:r>
              <a:rPr lang="de-DE" dirty="0"/>
              <a:t>Fügen Sie über Klick auf das Icon ein Bild in den Platzhalter ein. </a:t>
            </a:r>
            <a:br>
              <a:rPr lang="de-DE" dirty="0"/>
            </a:br>
            <a:r>
              <a:rPr lang="de-DE" dirty="0"/>
              <a:t>Achten Sie hierbei darauf, ein Bild zu wählen, auf welchem </a:t>
            </a:r>
            <a:br>
              <a:rPr lang="de-DE" dirty="0"/>
            </a:br>
            <a:r>
              <a:rPr lang="de-DE" dirty="0"/>
              <a:t>das Logo mit der Unterzeile noch gut zu erkennen ist.</a:t>
            </a:r>
            <a:br>
              <a:rPr lang="de-DE" dirty="0"/>
            </a:br>
            <a:br>
              <a:rPr lang="de-DE" dirty="0"/>
            </a:br>
            <a:r>
              <a:rPr lang="de-DE" dirty="0"/>
              <a:t>Klicken Sie nach dem Einfügen auf Start | Folien | Zurücksetzen, </a:t>
            </a:r>
            <a:br>
              <a:rPr lang="de-DE" dirty="0"/>
            </a:br>
            <a:r>
              <a:rPr lang="de-DE" dirty="0"/>
              <a:t>um das Bild hinter die anderen Elemente zu legen.</a:t>
            </a:r>
          </a:p>
        </p:txBody>
      </p:sp>
      <p:sp>
        <p:nvSpPr>
          <p:cNvPr id="2" name="Title 1"/>
          <p:cNvSpPr>
            <a:spLocks noGrp="1"/>
          </p:cNvSpPr>
          <p:nvPr>
            <p:ph type="ctrTitle" hasCustomPrompt="1"/>
          </p:nvPr>
        </p:nvSpPr>
        <p:spPr bwMode="gray">
          <a:xfrm>
            <a:off x="0" y="3573016"/>
            <a:ext cx="12195181" cy="1728000"/>
          </a:xfrm>
          <a:solidFill>
            <a:srgbClr val="FFFFFF">
              <a:alpha val="69804"/>
            </a:srgbClr>
          </a:solidFill>
        </p:spPr>
        <p:txBody>
          <a:bodyPr lIns="410400" tIns="503915" rIns="410400" anchor="t"/>
          <a:lstStyle>
            <a:lvl1pPr algn="l">
              <a:lnSpc>
                <a:spcPct val="90000"/>
              </a:lnSpc>
              <a:defRPr sz="3600" baseline="0"/>
            </a:lvl1pPr>
          </a:lstStyle>
          <a:p>
            <a:r>
              <a:rPr lang="de-DE" dirty="0"/>
              <a:t>Titelzeile </a:t>
            </a:r>
            <a:br>
              <a:rPr lang="de-DE" dirty="0"/>
            </a:br>
            <a:r>
              <a:rPr lang="de-DE" dirty="0"/>
              <a:t>max. 2-zeilig</a:t>
            </a:r>
          </a:p>
        </p:txBody>
      </p:sp>
      <p:sp>
        <p:nvSpPr>
          <p:cNvPr id="3" name="Subtitle 2"/>
          <p:cNvSpPr>
            <a:spLocks noGrp="1"/>
          </p:cNvSpPr>
          <p:nvPr>
            <p:ph type="subTitle" idx="1" hasCustomPrompt="1"/>
          </p:nvPr>
        </p:nvSpPr>
        <p:spPr bwMode="gray">
          <a:xfrm>
            <a:off x="408955" y="3717033"/>
            <a:ext cx="11376000" cy="288000"/>
          </a:xfrm>
        </p:spPr>
        <p:txBody>
          <a:bodyPr anchor="b"/>
          <a:lstStyle>
            <a:lvl1pPr marL="0" indent="0" algn="l">
              <a:lnSpc>
                <a:spcPct val="100000"/>
              </a:lnSpc>
              <a:spcBef>
                <a:spcPts val="0"/>
              </a:spcBef>
              <a:spcAft>
                <a:spcPts val="0"/>
              </a:spcAft>
              <a:buNone/>
              <a:defRPr sz="1800" b="0">
                <a:solidFill>
                  <a:schemeClr val="tx1"/>
                </a:solidFill>
                <a:latin typeface="+mn-lt"/>
              </a:defRPr>
            </a:lvl1pPr>
            <a:lvl2pPr marL="0" indent="0" algn="l">
              <a:lnSpc>
                <a:spcPct val="100000"/>
              </a:lnSpc>
              <a:spcBef>
                <a:spcPts val="0"/>
              </a:spcBef>
              <a:spcAft>
                <a:spcPts val="0"/>
              </a:spcAft>
              <a:buNone/>
              <a:defRPr sz="1800" b="0">
                <a:solidFill>
                  <a:schemeClr val="tx1"/>
                </a:solidFill>
                <a:latin typeface="+mn-lt"/>
              </a:defRPr>
            </a:lvl2pPr>
            <a:lvl3pPr marL="0" indent="0" algn="l">
              <a:lnSpc>
                <a:spcPct val="100000"/>
              </a:lnSpc>
              <a:spcBef>
                <a:spcPts val="0"/>
              </a:spcBef>
              <a:spcAft>
                <a:spcPts val="0"/>
              </a:spcAft>
              <a:buNone/>
              <a:defRPr sz="1800" b="0">
                <a:solidFill>
                  <a:schemeClr val="tx1"/>
                </a:solidFill>
                <a:latin typeface="+mn-lt"/>
              </a:defRPr>
            </a:lvl3pPr>
            <a:lvl4pPr marL="0" indent="0" algn="l">
              <a:lnSpc>
                <a:spcPct val="100000"/>
              </a:lnSpc>
              <a:spcBef>
                <a:spcPts val="0"/>
              </a:spcBef>
              <a:spcAft>
                <a:spcPts val="0"/>
              </a:spcAft>
              <a:buNone/>
              <a:defRPr sz="1800" b="0">
                <a:solidFill>
                  <a:schemeClr val="tx1"/>
                </a:solidFill>
                <a:latin typeface="+mn-lt"/>
              </a:defRPr>
            </a:lvl4pPr>
            <a:lvl5pPr marL="0" indent="0" algn="l">
              <a:lnSpc>
                <a:spcPct val="100000"/>
              </a:lnSpc>
              <a:spcBef>
                <a:spcPts val="0"/>
              </a:spcBef>
              <a:spcAft>
                <a:spcPts val="0"/>
              </a:spcAft>
              <a:buNone/>
              <a:defRPr sz="1800" b="0">
                <a:solidFill>
                  <a:schemeClr val="tx1"/>
                </a:solidFill>
                <a:latin typeface="+mn-lt"/>
              </a:defRPr>
            </a:lvl5pPr>
            <a:lvl6pPr marL="0" indent="0" algn="l">
              <a:lnSpc>
                <a:spcPct val="100000"/>
              </a:lnSpc>
              <a:spcBef>
                <a:spcPts val="0"/>
              </a:spcBef>
              <a:spcAft>
                <a:spcPts val="0"/>
              </a:spcAft>
              <a:buNone/>
              <a:defRPr sz="1800" b="0">
                <a:solidFill>
                  <a:schemeClr val="tx1"/>
                </a:solidFill>
                <a:latin typeface="+mn-lt"/>
              </a:defRPr>
            </a:lvl6pPr>
            <a:lvl7pPr marL="0" indent="0" algn="l">
              <a:lnSpc>
                <a:spcPct val="100000"/>
              </a:lnSpc>
              <a:spcBef>
                <a:spcPts val="0"/>
              </a:spcBef>
              <a:spcAft>
                <a:spcPts val="0"/>
              </a:spcAft>
              <a:buNone/>
              <a:defRPr sz="1800" b="0">
                <a:solidFill>
                  <a:schemeClr val="tx1"/>
                </a:solidFill>
                <a:latin typeface="+mn-lt"/>
              </a:defRPr>
            </a:lvl7pPr>
            <a:lvl8pPr marL="0" indent="0" algn="l">
              <a:lnSpc>
                <a:spcPct val="100000"/>
              </a:lnSpc>
              <a:spcBef>
                <a:spcPts val="0"/>
              </a:spcBef>
              <a:spcAft>
                <a:spcPts val="0"/>
              </a:spcAft>
              <a:buNone/>
              <a:defRPr sz="1800" b="0">
                <a:solidFill>
                  <a:schemeClr val="tx1"/>
                </a:solidFill>
                <a:latin typeface="+mn-lt"/>
              </a:defRPr>
            </a:lvl8pPr>
            <a:lvl9pPr marL="0" indent="0" algn="l">
              <a:lnSpc>
                <a:spcPct val="100000"/>
              </a:lnSpc>
              <a:spcBef>
                <a:spcPts val="0"/>
              </a:spcBef>
              <a:spcAft>
                <a:spcPts val="0"/>
              </a:spcAft>
              <a:buNone/>
              <a:defRPr sz="1800" b="0">
                <a:solidFill>
                  <a:schemeClr val="tx1"/>
                </a:solidFill>
                <a:latin typeface="+mn-lt"/>
              </a:defRPr>
            </a:lvl9pPr>
          </a:lstStyle>
          <a:p>
            <a:pPr lvl="0"/>
            <a:r>
              <a:rPr lang="de-DE" dirty="0"/>
              <a:t>Dachzeile</a:t>
            </a:r>
          </a:p>
        </p:txBody>
      </p:sp>
      <p:sp>
        <p:nvSpPr>
          <p:cNvPr id="15" name="Textplatzhalter 14"/>
          <p:cNvSpPr>
            <a:spLocks noGrp="1"/>
          </p:cNvSpPr>
          <p:nvPr>
            <p:ph type="body" sz="quarter" idx="10" hasCustomPrompt="1"/>
          </p:nvPr>
        </p:nvSpPr>
        <p:spPr bwMode="gray">
          <a:xfrm>
            <a:off x="408955" y="5373216"/>
            <a:ext cx="5544000" cy="1079972"/>
          </a:xfrm>
        </p:spPr>
        <p:txBody>
          <a:bodyPr/>
          <a:lstStyle>
            <a:lvl1pPr marL="0" indent="0">
              <a:spcBef>
                <a:spcPts val="0"/>
              </a:spcBef>
              <a:spcAft>
                <a:spcPts val="0"/>
              </a:spcAft>
              <a:buFont typeface="Arial" panose="020B0604020202020204" pitchFamily="34" charset="0"/>
              <a:buNone/>
              <a:defRPr sz="1800" b="0">
                <a:latin typeface="+mn-lt"/>
              </a:defRPr>
            </a:lvl1pPr>
            <a:lvl2pPr marL="0" indent="0">
              <a:spcBef>
                <a:spcPts val="0"/>
              </a:spcBef>
              <a:spcAft>
                <a:spcPts val="0"/>
              </a:spcAft>
              <a:buFont typeface="Arial" panose="020B0604020202020204" pitchFamily="34" charset="0"/>
              <a:buNone/>
              <a:defRPr sz="1800" b="0">
                <a:latin typeface="+mn-lt"/>
              </a:defRPr>
            </a:lvl2pPr>
            <a:lvl3pPr marL="0" indent="0">
              <a:spcBef>
                <a:spcPts val="0"/>
              </a:spcBef>
              <a:spcAft>
                <a:spcPts val="0"/>
              </a:spcAft>
              <a:buNone/>
              <a:defRPr sz="1800" b="0">
                <a:latin typeface="+mn-lt"/>
              </a:defRPr>
            </a:lvl3pPr>
            <a:lvl4pPr marL="0" indent="0">
              <a:spcBef>
                <a:spcPts val="0"/>
              </a:spcBef>
              <a:spcAft>
                <a:spcPts val="0"/>
              </a:spcAft>
              <a:buNone/>
              <a:defRPr sz="1800" b="0">
                <a:latin typeface="+mn-lt"/>
              </a:defRPr>
            </a:lvl4pPr>
            <a:lvl5pPr marL="0" indent="0">
              <a:spcBef>
                <a:spcPts val="0"/>
              </a:spcBef>
              <a:spcAft>
                <a:spcPts val="0"/>
              </a:spcAft>
              <a:buNone/>
              <a:defRPr sz="1800" b="0">
                <a:latin typeface="+mn-lt"/>
              </a:defRPr>
            </a:lvl5pPr>
            <a:lvl6pPr marL="0" indent="0">
              <a:buNone/>
              <a:defRPr sz="1800">
                <a:latin typeface="+mn-lt"/>
              </a:defRPr>
            </a:lvl6pPr>
            <a:lvl7pPr marL="0" indent="0">
              <a:buNone/>
              <a:defRPr sz="1800">
                <a:latin typeface="+mn-lt"/>
              </a:defRPr>
            </a:lvl7pPr>
            <a:lvl8pPr marL="0" indent="0">
              <a:buNone/>
              <a:defRPr sz="1800">
                <a:latin typeface="+mn-lt"/>
              </a:defRPr>
            </a:lvl8pPr>
            <a:lvl9pPr marL="0" indent="0">
              <a:buNone/>
              <a:defRPr sz="1800">
                <a:latin typeface="+mn-lt"/>
              </a:defRPr>
            </a:lvl9pPr>
          </a:lstStyle>
          <a:p>
            <a:pPr lvl="0"/>
            <a:r>
              <a:rPr lang="de-DE" dirty="0"/>
              <a:t>Zusatzinformation (Autor | Datum)</a:t>
            </a:r>
          </a:p>
          <a:p>
            <a:pPr lvl="1"/>
            <a:r>
              <a:rPr lang="de-DE" dirty="0"/>
              <a:t>Zweite Ebene</a:t>
            </a:r>
          </a:p>
        </p:txBody>
      </p:sp>
      <p:sp>
        <p:nvSpPr>
          <p:cNvPr id="21" name="Textplatzhalter 20"/>
          <p:cNvSpPr>
            <a:spLocks noGrp="1"/>
          </p:cNvSpPr>
          <p:nvPr>
            <p:ph type="body" sz="quarter" idx="11" hasCustomPrompt="1"/>
          </p:nvPr>
        </p:nvSpPr>
        <p:spPr bwMode="gray">
          <a:xfrm>
            <a:off x="1489075" y="404665"/>
            <a:ext cx="6408000" cy="720000"/>
          </a:xfrm>
        </p:spPr>
        <p:txBody>
          <a:bodyPr bIns="28795" anchor="b"/>
          <a:lstStyle>
            <a:lvl1pPr marL="0" indent="0">
              <a:lnSpc>
                <a:spcPct val="100000"/>
              </a:lnSpc>
              <a:spcBef>
                <a:spcPts val="0"/>
              </a:spcBef>
              <a:spcAft>
                <a:spcPts val="0"/>
              </a:spcAft>
              <a:buFont typeface="Arial" panose="020B0604020202020204" pitchFamily="34" charset="0"/>
              <a:buNone/>
              <a:defRPr b="0">
                <a:solidFill>
                  <a:schemeClr val="accent1"/>
                </a:solidFill>
                <a:latin typeface="+mn-lt"/>
              </a:defRPr>
            </a:lvl1pPr>
            <a:lvl2pPr marL="0" indent="0">
              <a:lnSpc>
                <a:spcPct val="100000"/>
              </a:lnSpc>
              <a:spcBef>
                <a:spcPts val="0"/>
              </a:spcBef>
              <a:spcAft>
                <a:spcPts val="0"/>
              </a:spcAft>
              <a:buFont typeface="Arial" panose="020B0604020202020204" pitchFamily="34" charset="0"/>
              <a:buNone/>
              <a:defRPr b="0">
                <a:solidFill>
                  <a:schemeClr val="accent1"/>
                </a:solidFill>
                <a:latin typeface="+mn-lt"/>
              </a:defRPr>
            </a:lvl2pPr>
            <a:lvl3pPr marL="0" indent="0">
              <a:lnSpc>
                <a:spcPct val="100000"/>
              </a:lnSpc>
              <a:spcBef>
                <a:spcPts val="0"/>
              </a:spcBef>
              <a:spcAft>
                <a:spcPts val="0"/>
              </a:spcAft>
              <a:buNone/>
              <a:defRPr b="0">
                <a:solidFill>
                  <a:schemeClr val="accent1"/>
                </a:solidFill>
                <a:latin typeface="+mn-lt"/>
              </a:defRPr>
            </a:lvl3pPr>
            <a:lvl4pPr marL="0" indent="0">
              <a:lnSpc>
                <a:spcPct val="100000"/>
              </a:lnSpc>
              <a:spcBef>
                <a:spcPts val="0"/>
              </a:spcBef>
              <a:spcAft>
                <a:spcPts val="0"/>
              </a:spcAft>
              <a:buNone/>
              <a:defRPr b="0">
                <a:solidFill>
                  <a:schemeClr val="accent1"/>
                </a:solidFill>
                <a:latin typeface="+mn-lt"/>
              </a:defRPr>
            </a:lvl4pPr>
            <a:lvl5pPr marL="0" indent="0">
              <a:lnSpc>
                <a:spcPct val="100000"/>
              </a:lnSpc>
              <a:spcBef>
                <a:spcPts val="0"/>
              </a:spcBef>
              <a:spcAft>
                <a:spcPts val="0"/>
              </a:spcAft>
              <a:buNone/>
              <a:defRPr b="0">
                <a:solidFill>
                  <a:schemeClr val="accent1"/>
                </a:solidFill>
                <a:latin typeface="+mn-lt"/>
              </a:defRPr>
            </a:lvl5pPr>
            <a:lvl6pPr marL="0" indent="0">
              <a:lnSpc>
                <a:spcPct val="100000"/>
              </a:lnSpc>
              <a:spcBef>
                <a:spcPts val="0"/>
              </a:spcBef>
              <a:spcAft>
                <a:spcPts val="0"/>
              </a:spcAft>
              <a:buNone/>
              <a:defRPr b="0">
                <a:solidFill>
                  <a:schemeClr val="accent1"/>
                </a:solidFill>
                <a:latin typeface="+mn-lt"/>
              </a:defRPr>
            </a:lvl6pPr>
            <a:lvl7pPr marL="0" indent="0">
              <a:lnSpc>
                <a:spcPct val="100000"/>
              </a:lnSpc>
              <a:spcBef>
                <a:spcPts val="0"/>
              </a:spcBef>
              <a:spcAft>
                <a:spcPts val="0"/>
              </a:spcAft>
              <a:buNone/>
              <a:defRPr b="0">
                <a:solidFill>
                  <a:schemeClr val="accent1"/>
                </a:solidFill>
                <a:latin typeface="+mn-lt"/>
              </a:defRPr>
            </a:lvl7pPr>
            <a:lvl8pPr marL="0" indent="0">
              <a:lnSpc>
                <a:spcPct val="100000"/>
              </a:lnSpc>
              <a:spcBef>
                <a:spcPts val="0"/>
              </a:spcBef>
              <a:spcAft>
                <a:spcPts val="0"/>
              </a:spcAft>
              <a:buNone/>
              <a:defRPr b="0">
                <a:solidFill>
                  <a:schemeClr val="accent1"/>
                </a:solidFill>
                <a:latin typeface="+mn-lt"/>
              </a:defRPr>
            </a:lvl8pPr>
            <a:lvl9pPr marL="0" indent="0">
              <a:lnSpc>
                <a:spcPct val="100000"/>
              </a:lnSpc>
              <a:spcBef>
                <a:spcPts val="0"/>
              </a:spcBef>
              <a:spcAft>
                <a:spcPts val="0"/>
              </a:spcAft>
              <a:buNone/>
              <a:defRPr b="0">
                <a:solidFill>
                  <a:schemeClr val="accent1"/>
                </a:solidFill>
                <a:latin typeface="+mn-lt"/>
              </a:defRPr>
            </a:lvl9pPr>
          </a:lstStyle>
          <a:p>
            <a:pPr lvl="0"/>
            <a:r>
              <a:rPr lang="de-DE" dirty="0"/>
              <a:t>Klinik, Institut, Geschäftsbereich</a:t>
            </a:r>
          </a:p>
        </p:txBody>
      </p:sp>
      <p:sp>
        <p:nvSpPr>
          <p:cNvPr id="10" name="Textplatzhalter 9"/>
          <p:cNvSpPr>
            <a:spLocks noGrp="1"/>
          </p:cNvSpPr>
          <p:nvPr>
            <p:ph type="body" sz="quarter" idx="13" hasCustomPrompt="1"/>
          </p:nvPr>
        </p:nvSpPr>
        <p:spPr bwMode="gray">
          <a:xfrm>
            <a:off x="408955" y="404665"/>
            <a:ext cx="882000" cy="936000"/>
          </a:xfrm>
          <a:blipFill>
            <a:blip r:embed="rId2"/>
            <a:stretch>
              <a:fillRect/>
            </a:stretch>
          </a:blipFill>
        </p:spPr>
        <p:txBody>
          <a:bodyPr/>
          <a:lstStyle>
            <a:lvl1pPr marL="0" indent="0">
              <a:lnSpc>
                <a:spcPct val="100000"/>
              </a:lnSpc>
              <a:spcBef>
                <a:spcPts val="0"/>
              </a:spcBef>
              <a:spcAft>
                <a:spcPts val="0"/>
              </a:spcAft>
              <a:buFont typeface="Arial" panose="020B0604020202020204" pitchFamily="34" charset="0"/>
              <a:buNone/>
              <a:defRPr sz="100" b="0">
                <a:solidFill>
                  <a:schemeClr val="bg1"/>
                </a:solidFill>
              </a:defRPr>
            </a:lvl1pPr>
            <a:lvl2pPr marL="0" indent="0">
              <a:lnSpc>
                <a:spcPct val="100000"/>
              </a:lnSpc>
              <a:spcBef>
                <a:spcPts val="0"/>
              </a:spcBef>
              <a:spcAft>
                <a:spcPts val="0"/>
              </a:spcAft>
              <a:buFont typeface="Arial" panose="020B0604020202020204" pitchFamily="34" charset="0"/>
              <a:buNone/>
              <a:defRPr sz="100" b="0">
                <a:solidFill>
                  <a:schemeClr val="bg1"/>
                </a:solidFill>
              </a:defRPr>
            </a:lvl2pPr>
            <a:lvl3pPr marL="0" indent="0">
              <a:lnSpc>
                <a:spcPct val="100000"/>
              </a:lnSpc>
              <a:spcBef>
                <a:spcPts val="0"/>
              </a:spcBef>
              <a:spcAft>
                <a:spcPts val="0"/>
              </a:spcAft>
              <a:buNone/>
              <a:defRPr sz="100" b="0">
                <a:solidFill>
                  <a:schemeClr val="bg1"/>
                </a:solidFill>
              </a:defRPr>
            </a:lvl3pPr>
            <a:lvl4pPr marL="0" indent="0">
              <a:lnSpc>
                <a:spcPct val="100000"/>
              </a:lnSpc>
              <a:spcBef>
                <a:spcPts val="0"/>
              </a:spcBef>
              <a:spcAft>
                <a:spcPts val="0"/>
              </a:spcAft>
              <a:buNone/>
              <a:defRPr sz="100" b="0">
                <a:solidFill>
                  <a:schemeClr val="bg1"/>
                </a:solidFill>
              </a:defRPr>
            </a:lvl4pPr>
            <a:lvl5pPr marL="0" indent="0">
              <a:lnSpc>
                <a:spcPct val="100000"/>
              </a:lnSpc>
              <a:spcBef>
                <a:spcPts val="0"/>
              </a:spcBef>
              <a:spcAft>
                <a:spcPts val="0"/>
              </a:spcAft>
              <a:buNone/>
              <a:defRPr sz="100" b="0">
                <a:solidFill>
                  <a:schemeClr val="bg1"/>
                </a:solidFill>
              </a:defRPr>
            </a:lvl5pPr>
            <a:lvl6pPr marL="0" indent="0">
              <a:lnSpc>
                <a:spcPct val="100000"/>
              </a:lnSpc>
              <a:spcBef>
                <a:spcPts val="0"/>
              </a:spcBef>
              <a:spcAft>
                <a:spcPts val="0"/>
              </a:spcAft>
              <a:buNone/>
              <a:defRPr sz="100" b="0">
                <a:solidFill>
                  <a:schemeClr val="bg1"/>
                </a:solidFill>
              </a:defRPr>
            </a:lvl6pPr>
            <a:lvl7pPr marL="0" indent="0">
              <a:lnSpc>
                <a:spcPct val="100000"/>
              </a:lnSpc>
              <a:spcBef>
                <a:spcPts val="0"/>
              </a:spcBef>
              <a:spcAft>
                <a:spcPts val="0"/>
              </a:spcAft>
              <a:buNone/>
              <a:defRPr sz="100" b="0">
                <a:solidFill>
                  <a:schemeClr val="bg1"/>
                </a:solidFill>
              </a:defRPr>
            </a:lvl7pPr>
            <a:lvl8pPr marL="0" indent="0">
              <a:lnSpc>
                <a:spcPct val="100000"/>
              </a:lnSpc>
              <a:spcBef>
                <a:spcPts val="0"/>
              </a:spcBef>
              <a:spcAft>
                <a:spcPts val="0"/>
              </a:spcAft>
              <a:buNone/>
              <a:defRPr sz="100" b="0">
                <a:solidFill>
                  <a:schemeClr val="bg1"/>
                </a:solidFill>
              </a:defRPr>
            </a:lvl8pPr>
            <a:lvl9pPr marL="0" indent="0">
              <a:lnSpc>
                <a:spcPct val="100000"/>
              </a:lnSpc>
              <a:spcBef>
                <a:spcPts val="0"/>
              </a:spcBef>
              <a:spcAft>
                <a:spcPts val="0"/>
              </a:spcAft>
              <a:buNone/>
              <a:defRPr sz="100" b="0">
                <a:solidFill>
                  <a:schemeClr val="bg1"/>
                </a:solidFill>
              </a:defRPr>
            </a:lvl9pPr>
          </a:lstStyle>
          <a:p>
            <a:pPr lvl="0"/>
            <a:r>
              <a:rPr lang="de-DE" dirty="0"/>
              <a:t> </a:t>
            </a:r>
          </a:p>
        </p:txBody>
      </p:sp>
      <p:sp>
        <p:nvSpPr>
          <p:cNvPr id="12" name="Textplatzhalter 9"/>
          <p:cNvSpPr>
            <a:spLocks noGrp="1"/>
          </p:cNvSpPr>
          <p:nvPr>
            <p:ph type="body" sz="quarter" idx="14" hasCustomPrompt="1"/>
          </p:nvPr>
        </p:nvSpPr>
        <p:spPr bwMode="gray">
          <a:xfrm>
            <a:off x="0" y="3429001"/>
            <a:ext cx="12195175" cy="72000"/>
          </a:xfrm>
          <a:solidFill>
            <a:schemeClr val="accent1"/>
          </a:solidFill>
        </p:spPr>
        <p:txBody>
          <a:bodyPr/>
          <a:lstStyle>
            <a:lvl1pPr marL="0" indent="0">
              <a:lnSpc>
                <a:spcPct val="100000"/>
              </a:lnSpc>
              <a:spcBef>
                <a:spcPts val="0"/>
              </a:spcBef>
              <a:spcAft>
                <a:spcPts val="0"/>
              </a:spcAft>
              <a:buFont typeface="Arial" panose="020B0604020202020204" pitchFamily="34" charset="0"/>
              <a:buNone/>
              <a:defRPr sz="100" b="0">
                <a:solidFill>
                  <a:schemeClr val="bg1"/>
                </a:solidFill>
              </a:defRPr>
            </a:lvl1pPr>
            <a:lvl2pPr marL="0" indent="0">
              <a:lnSpc>
                <a:spcPct val="100000"/>
              </a:lnSpc>
              <a:spcBef>
                <a:spcPts val="0"/>
              </a:spcBef>
              <a:spcAft>
                <a:spcPts val="0"/>
              </a:spcAft>
              <a:buFont typeface="Arial" panose="020B0604020202020204" pitchFamily="34" charset="0"/>
              <a:buNone/>
              <a:defRPr sz="100" b="0">
                <a:solidFill>
                  <a:schemeClr val="bg1"/>
                </a:solidFill>
              </a:defRPr>
            </a:lvl2pPr>
            <a:lvl3pPr marL="0" indent="0">
              <a:lnSpc>
                <a:spcPct val="100000"/>
              </a:lnSpc>
              <a:spcBef>
                <a:spcPts val="0"/>
              </a:spcBef>
              <a:spcAft>
                <a:spcPts val="0"/>
              </a:spcAft>
              <a:buNone/>
              <a:defRPr sz="100" b="0">
                <a:solidFill>
                  <a:schemeClr val="bg1"/>
                </a:solidFill>
              </a:defRPr>
            </a:lvl3pPr>
            <a:lvl4pPr marL="0" indent="0">
              <a:lnSpc>
                <a:spcPct val="100000"/>
              </a:lnSpc>
              <a:spcBef>
                <a:spcPts val="0"/>
              </a:spcBef>
              <a:spcAft>
                <a:spcPts val="0"/>
              </a:spcAft>
              <a:buNone/>
              <a:defRPr sz="100" b="0">
                <a:solidFill>
                  <a:schemeClr val="bg1"/>
                </a:solidFill>
              </a:defRPr>
            </a:lvl4pPr>
            <a:lvl5pPr marL="0" indent="0">
              <a:lnSpc>
                <a:spcPct val="100000"/>
              </a:lnSpc>
              <a:spcBef>
                <a:spcPts val="0"/>
              </a:spcBef>
              <a:spcAft>
                <a:spcPts val="0"/>
              </a:spcAft>
              <a:buNone/>
              <a:defRPr sz="100" b="0">
                <a:solidFill>
                  <a:schemeClr val="bg1"/>
                </a:solidFill>
              </a:defRPr>
            </a:lvl5pPr>
            <a:lvl6pPr marL="0" indent="0">
              <a:lnSpc>
                <a:spcPct val="100000"/>
              </a:lnSpc>
              <a:spcBef>
                <a:spcPts val="0"/>
              </a:spcBef>
              <a:spcAft>
                <a:spcPts val="0"/>
              </a:spcAft>
              <a:buNone/>
              <a:defRPr sz="100" b="0">
                <a:solidFill>
                  <a:schemeClr val="bg1"/>
                </a:solidFill>
              </a:defRPr>
            </a:lvl6pPr>
            <a:lvl7pPr marL="0" indent="0">
              <a:lnSpc>
                <a:spcPct val="100000"/>
              </a:lnSpc>
              <a:spcBef>
                <a:spcPts val="0"/>
              </a:spcBef>
              <a:spcAft>
                <a:spcPts val="0"/>
              </a:spcAft>
              <a:buNone/>
              <a:defRPr sz="100" b="0">
                <a:solidFill>
                  <a:schemeClr val="bg1"/>
                </a:solidFill>
              </a:defRPr>
            </a:lvl7pPr>
            <a:lvl8pPr marL="0" indent="0">
              <a:lnSpc>
                <a:spcPct val="100000"/>
              </a:lnSpc>
              <a:spcBef>
                <a:spcPts val="0"/>
              </a:spcBef>
              <a:spcAft>
                <a:spcPts val="0"/>
              </a:spcAft>
              <a:buNone/>
              <a:defRPr sz="100" b="0">
                <a:solidFill>
                  <a:schemeClr val="bg1"/>
                </a:solidFill>
              </a:defRPr>
            </a:lvl8pPr>
            <a:lvl9pPr marL="0" indent="0">
              <a:lnSpc>
                <a:spcPct val="100000"/>
              </a:lnSpc>
              <a:spcBef>
                <a:spcPts val="0"/>
              </a:spcBef>
              <a:spcAft>
                <a:spcPts val="0"/>
              </a:spcAft>
              <a:buNone/>
              <a:defRPr sz="100" b="0">
                <a:solidFill>
                  <a:schemeClr val="bg1"/>
                </a:solidFill>
              </a:defRPr>
            </a:lvl9pPr>
          </a:lstStyle>
          <a:p>
            <a:pPr lvl="0"/>
            <a:r>
              <a:rPr lang="de-DE" dirty="0"/>
              <a:t> </a:t>
            </a:r>
          </a:p>
        </p:txBody>
      </p:sp>
      <p:pic>
        <p:nvPicPr>
          <p:cNvPr id="11" name="Picture 2"/>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gray">
          <a:xfrm>
            <a:off x="9842219" y="6095825"/>
            <a:ext cx="1944000" cy="50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1177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Date Placeholder 1"/>
          <p:cNvSpPr>
            <a:spLocks noGrp="1"/>
          </p:cNvSpPr>
          <p:nvPr>
            <p:ph type="dt" sz="half" idx="10"/>
          </p:nvPr>
        </p:nvSpPr>
        <p:spPr bwMode="gray"/>
        <p:txBody>
          <a:bodyPr/>
          <a:lstStyle/>
          <a:p>
            <a:r>
              <a:rPr lang="de-DE" dirty="0"/>
              <a:t>Autor (Vorname Nachname)</a:t>
            </a:r>
          </a:p>
        </p:txBody>
      </p:sp>
      <p:sp>
        <p:nvSpPr>
          <p:cNvPr id="3" name="Footer Placeholder 2"/>
          <p:cNvSpPr>
            <a:spLocks noGrp="1"/>
          </p:cNvSpPr>
          <p:nvPr>
            <p:ph type="ftr" sz="quarter" idx="11"/>
          </p:nvPr>
        </p:nvSpPr>
        <p:spPr bwMode="gray"/>
        <p:txBody>
          <a:bodyPr/>
          <a:lstStyle/>
          <a:p>
            <a:r>
              <a:rPr lang="de-DE" dirty="0"/>
              <a:t>Fußzeile (Titel der Präsentation)</a:t>
            </a:r>
          </a:p>
        </p:txBody>
      </p:sp>
      <p:sp>
        <p:nvSpPr>
          <p:cNvPr id="4" name="Slide Number Placeholder 3"/>
          <p:cNvSpPr>
            <a:spLocks noGrp="1"/>
          </p:cNvSpPr>
          <p:nvPr>
            <p:ph type="sldNum" sz="quarter" idx="12"/>
          </p:nvPr>
        </p:nvSpPr>
        <p:spPr bwMode="gray"/>
        <p:txBody>
          <a:bodyPr/>
          <a:lstStyle/>
          <a:p>
            <a:fld id="{9B00EF49-7894-4F53-A8DD-F7DB3BFC5032}" type="slidenum">
              <a:rPr lang="de-DE" smtClean="0"/>
              <a:t>‹Nr.›</a:t>
            </a:fld>
            <a:endParaRPr lang="de-DE" dirty="0"/>
          </a:p>
        </p:txBody>
      </p:sp>
      <p:sp>
        <p:nvSpPr>
          <p:cNvPr id="5" name="Titel 4"/>
          <p:cNvSpPr>
            <a:spLocks noGrp="1"/>
          </p:cNvSpPr>
          <p:nvPr>
            <p:ph type="title"/>
          </p:nvPr>
        </p:nvSpPr>
        <p:spPr bwMode="gray"/>
        <p:txBody>
          <a:bodyPr/>
          <a:lstStyle/>
          <a:p>
            <a:r>
              <a:rPr lang="de-DE"/>
              <a:t>Mastertitelformat bearbeiten</a:t>
            </a:r>
            <a:endParaRPr lang="de-DE" dirty="0"/>
          </a:p>
        </p:txBody>
      </p:sp>
      <p:sp>
        <p:nvSpPr>
          <p:cNvPr id="7" name="Textplatzhalter 6"/>
          <p:cNvSpPr>
            <a:spLocks noGrp="1"/>
          </p:cNvSpPr>
          <p:nvPr>
            <p:ph type="body" sz="quarter" idx="13"/>
          </p:nvPr>
        </p:nvSpPr>
        <p:spPr bwMode="gray">
          <a:xfrm>
            <a:off x="408955" y="2204864"/>
            <a:ext cx="11376000" cy="4248000"/>
          </a:xfrm>
        </p:spPr>
        <p:txBody>
          <a:bodyPr/>
          <a:lstStyle>
            <a:lvl1pPr marL="215963" indent="-359939">
              <a:buFont typeface="+mj-lt"/>
              <a:buAutoNum type="arabicPeriod"/>
              <a:defRPr>
                <a:solidFill>
                  <a:schemeClr val="tx1"/>
                </a:solidFill>
              </a:defRPr>
            </a:lvl1pPr>
            <a:lvl2pPr marL="575902" indent="-215963">
              <a:spcBef>
                <a:spcPts val="0"/>
              </a:spcBef>
              <a:spcAft>
                <a:spcPts val="0"/>
              </a:spcAft>
              <a:buFont typeface="Arial" panose="020B0604020202020204" pitchFamily="34" charset="0"/>
              <a:buChar char="•"/>
              <a:defRPr/>
            </a:lvl2pPr>
            <a:lvl3pPr marL="791866" indent="-215963">
              <a:spcBef>
                <a:spcPts val="0"/>
              </a:spcBef>
              <a:spcAft>
                <a:spcPts val="0"/>
              </a:spcAft>
              <a:buFont typeface="Symbol" panose="05050102010706020507" pitchFamily="18" charset="2"/>
              <a:buChar char="-"/>
              <a:defRPr/>
            </a:lvl3pPr>
            <a:lvl4pPr marL="791866" indent="-215963">
              <a:spcBef>
                <a:spcPts val="0"/>
              </a:spcBef>
              <a:spcAft>
                <a:spcPts val="0"/>
              </a:spcAft>
              <a:buFont typeface="Symbol" panose="05050102010706020507" pitchFamily="18" charset="2"/>
              <a:buChar char="-"/>
              <a:defRPr/>
            </a:lvl4pPr>
            <a:lvl5pPr marL="791866" indent="-215963">
              <a:spcBef>
                <a:spcPts val="0"/>
              </a:spcBef>
              <a:spcAft>
                <a:spcPts val="0"/>
              </a:spcAft>
              <a:buFont typeface="Symbol" panose="05050102010706020507" pitchFamily="18" charset="2"/>
              <a:buChar char="-"/>
              <a:defRPr/>
            </a:lvl5pPr>
            <a:lvl6pPr marL="791866" indent="-215963">
              <a:spcBef>
                <a:spcPts val="0"/>
              </a:spcBef>
              <a:spcAft>
                <a:spcPts val="0"/>
              </a:spcAft>
              <a:buFont typeface="Symbol" panose="05050102010706020507" pitchFamily="18" charset="2"/>
              <a:buChar char="-"/>
              <a:defRPr/>
            </a:lvl6pPr>
            <a:lvl7pPr marL="791866" indent="-215963">
              <a:spcBef>
                <a:spcPts val="0"/>
              </a:spcBef>
              <a:spcAft>
                <a:spcPts val="0"/>
              </a:spcAft>
              <a:buFont typeface="Symbol" panose="05050102010706020507" pitchFamily="18" charset="2"/>
              <a:buChar char="-"/>
              <a:defRPr/>
            </a:lvl7pPr>
            <a:lvl8pPr marL="791866" indent="-215963">
              <a:spcBef>
                <a:spcPts val="0"/>
              </a:spcBef>
              <a:spcAft>
                <a:spcPts val="0"/>
              </a:spcAft>
              <a:buFont typeface="Symbol" panose="05050102010706020507" pitchFamily="18" charset="2"/>
              <a:buChar char="-"/>
              <a:defRPr/>
            </a:lvl8pPr>
            <a:lvl9pPr marL="791866" indent="-215963">
              <a:spcBef>
                <a:spcPts val="0"/>
              </a:spcBef>
              <a:spcAft>
                <a:spcPts val="0"/>
              </a:spcAft>
              <a:buFont typeface="Symbol" panose="05050102010706020507" pitchFamily="18" charset="2"/>
              <a:buChar char="-"/>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523411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noAutofit/>
          </a:bodyPr>
          <a:lstStyle/>
          <a:p>
            <a:r>
              <a:rPr lang="de-DE"/>
              <a:t>Mastertitelformat bearbeiten</a:t>
            </a:r>
            <a:endParaRPr lang="de-DE" dirty="0"/>
          </a:p>
        </p:txBody>
      </p:sp>
      <p:sp>
        <p:nvSpPr>
          <p:cNvPr id="3" name="Content Placeholder 2"/>
          <p:cNvSpPr>
            <a:spLocks noGrp="1"/>
          </p:cNvSpPr>
          <p:nvPr>
            <p:ph idx="1"/>
          </p:nvPr>
        </p:nvSpPr>
        <p:spPr bwMode="gray"/>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e Placeholder 3"/>
          <p:cNvSpPr>
            <a:spLocks noGrp="1"/>
          </p:cNvSpPr>
          <p:nvPr>
            <p:ph type="dt" sz="half" idx="10"/>
          </p:nvPr>
        </p:nvSpPr>
        <p:spPr bwMode="gray"/>
        <p:txBody>
          <a:bodyPr>
            <a:noAutofit/>
          </a:bodyPr>
          <a:lstStyle/>
          <a:p>
            <a:r>
              <a:rPr lang="de-DE" dirty="0"/>
              <a:t>Autor (Vorname Nachname)</a:t>
            </a:r>
          </a:p>
        </p:txBody>
      </p:sp>
      <p:sp>
        <p:nvSpPr>
          <p:cNvPr id="5" name="Footer Placeholder 4"/>
          <p:cNvSpPr>
            <a:spLocks noGrp="1"/>
          </p:cNvSpPr>
          <p:nvPr>
            <p:ph type="ftr" sz="quarter" idx="11"/>
          </p:nvPr>
        </p:nvSpPr>
        <p:spPr bwMode="gray"/>
        <p:txBody>
          <a:bodyPr>
            <a:noAutofit/>
          </a:bodyPr>
          <a:lstStyle/>
          <a:p>
            <a:r>
              <a:rPr lang="de-DE" dirty="0"/>
              <a:t>Fußzeile (Titel der Präsentation)</a:t>
            </a:r>
          </a:p>
        </p:txBody>
      </p:sp>
      <p:sp>
        <p:nvSpPr>
          <p:cNvPr id="6" name="Slide Number Placeholder 5"/>
          <p:cNvSpPr>
            <a:spLocks noGrp="1"/>
          </p:cNvSpPr>
          <p:nvPr>
            <p:ph type="sldNum" sz="quarter" idx="12"/>
          </p:nvPr>
        </p:nvSpPr>
        <p:spPr bwMode="gray"/>
        <p:txBody>
          <a:bodyPr>
            <a:noAutofit/>
          </a:bodyPr>
          <a:lstStyle/>
          <a:p>
            <a:fld id="{9B00EF49-7894-4F53-A8DD-F7DB3BFC5032}" type="slidenum">
              <a:rPr lang="de-DE" smtClean="0"/>
              <a:t>‹Nr.›</a:t>
            </a:fld>
            <a:endParaRPr lang="de-DE" dirty="0"/>
          </a:p>
        </p:txBody>
      </p:sp>
    </p:spTree>
    <p:extLst>
      <p:ext uri="{BB962C8B-B14F-4D97-AF65-F5344CB8AC3E}">
        <p14:creationId xmlns:p14="http://schemas.microsoft.com/office/powerpoint/2010/main" val="1756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1" name="Rechteck 20"/>
          <p:cNvSpPr/>
          <p:nvPr userDrawn="1"/>
        </p:nvSpPr>
        <p:spPr bwMode="gray">
          <a:xfrm>
            <a:off x="-1" y="0"/>
            <a:ext cx="121951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2" rIns="91425" bIns="45712" rtlCol="0" anchor="ctr"/>
          <a:lstStyle/>
          <a:p>
            <a:pPr algn="ctr"/>
            <a:endParaRPr lang="de-DE" dirty="0"/>
          </a:p>
        </p:txBody>
      </p:sp>
      <p:sp>
        <p:nvSpPr>
          <p:cNvPr id="19" name="Bildplatzhalter 4"/>
          <p:cNvSpPr>
            <a:spLocks noGrp="1"/>
          </p:cNvSpPr>
          <p:nvPr>
            <p:ph type="pic" sz="quarter" idx="13" hasCustomPrompt="1"/>
          </p:nvPr>
        </p:nvSpPr>
        <p:spPr bwMode="gray">
          <a:xfrm>
            <a:off x="2" y="1"/>
            <a:ext cx="12195179" cy="3357563"/>
          </a:xfrm>
          <a:noFill/>
        </p:spPr>
        <p:txBody>
          <a:bodyPr lIns="6372000" tIns="0" rIns="0" bIns="0" anchor="ctr"/>
          <a:lstStyle>
            <a:lvl1pPr algn="l">
              <a:spcBef>
                <a:spcPts val="0"/>
              </a:spcBef>
              <a:defRPr sz="1000" b="0" i="0" baseline="0">
                <a:solidFill>
                  <a:schemeClr val="tx1"/>
                </a:solidFill>
              </a:defRPr>
            </a:lvl1pPr>
          </a:lstStyle>
          <a:p>
            <a:r>
              <a:rPr lang="de-DE" dirty="0"/>
              <a:t>Fügen Sie bei Bedarf über das Icon ein Bild in den Platzhalter ein. </a:t>
            </a:r>
            <a:br>
              <a:rPr lang="de-DE" dirty="0"/>
            </a:br>
            <a:r>
              <a:rPr lang="de-DE" dirty="0"/>
              <a:t>Achten Sie hierbei darauf, ein Bild zu wählen, auf welchem </a:t>
            </a:r>
            <a:br>
              <a:rPr lang="de-DE" dirty="0"/>
            </a:br>
            <a:r>
              <a:rPr lang="de-DE" dirty="0"/>
              <a:t>das Logo mit der Unterzeile noch gut zu erkennen ist.</a:t>
            </a:r>
            <a:br>
              <a:rPr lang="de-DE" dirty="0"/>
            </a:br>
            <a:br>
              <a:rPr lang="de-DE" dirty="0"/>
            </a:br>
            <a:r>
              <a:rPr lang="de-DE" dirty="0"/>
              <a:t>Klicken Sie nach dem Einfügen auf Start | Folien | Zurücksetzen, </a:t>
            </a:r>
            <a:br>
              <a:rPr lang="de-DE" dirty="0"/>
            </a:br>
            <a:r>
              <a:rPr lang="de-DE" dirty="0"/>
              <a:t>um das Bild hinter die anderen Elemente zu legen.</a:t>
            </a:r>
          </a:p>
        </p:txBody>
      </p:sp>
      <p:sp>
        <p:nvSpPr>
          <p:cNvPr id="12" name="Rechteck 11"/>
          <p:cNvSpPr/>
          <p:nvPr userDrawn="1"/>
        </p:nvSpPr>
        <p:spPr bwMode="gray">
          <a:xfrm>
            <a:off x="-2" y="3573016"/>
            <a:ext cx="12195176" cy="32849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1" tIns="35994" rIns="53991" bIns="35994" numCol="1" spcCol="0" rtlCol="0" fromWordArt="0" anchor="b" anchorCtr="0" forceAA="0" compatLnSpc="1">
            <a:prstTxWarp prst="textNoShape">
              <a:avLst/>
            </a:prstTxWarp>
            <a:noAutofit/>
          </a:bodyPr>
          <a:lstStyle/>
          <a:p>
            <a:pPr lvl="0" algn="r"/>
            <a:endParaRPr lang="de-DE" sz="800" dirty="0"/>
          </a:p>
        </p:txBody>
      </p:sp>
      <p:sp>
        <p:nvSpPr>
          <p:cNvPr id="2" name="Title 1"/>
          <p:cNvSpPr>
            <a:spLocks noGrp="1"/>
          </p:cNvSpPr>
          <p:nvPr>
            <p:ph type="title" hasCustomPrompt="1"/>
          </p:nvPr>
        </p:nvSpPr>
        <p:spPr bwMode="gray">
          <a:xfrm>
            <a:off x="408955" y="4077072"/>
            <a:ext cx="11376000" cy="1008000"/>
          </a:xfrm>
        </p:spPr>
        <p:txBody>
          <a:bodyPr bIns="35994" anchor="b"/>
          <a:lstStyle>
            <a:lvl1pPr>
              <a:defRPr sz="3600" baseline="0">
                <a:solidFill>
                  <a:schemeClr val="tx2"/>
                </a:solidFill>
                <a:latin typeface="+mj-lt"/>
              </a:defRPr>
            </a:lvl1pPr>
          </a:lstStyle>
          <a:p>
            <a:r>
              <a:rPr lang="de-DE" dirty="0"/>
              <a:t>Kapitelname </a:t>
            </a:r>
            <a:br>
              <a:rPr lang="de-DE" dirty="0"/>
            </a:br>
            <a:r>
              <a:rPr lang="de-DE" dirty="0"/>
              <a:t>(max. 2 Zeilen)</a:t>
            </a:r>
          </a:p>
        </p:txBody>
      </p:sp>
      <p:sp>
        <p:nvSpPr>
          <p:cNvPr id="3" name="Text Placeholder 2"/>
          <p:cNvSpPr>
            <a:spLocks noGrp="1"/>
          </p:cNvSpPr>
          <p:nvPr>
            <p:ph type="body" idx="1" hasCustomPrompt="1"/>
          </p:nvPr>
        </p:nvSpPr>
        <p:spPr bwMode="gray">
          <a:xfrm>
            <a:off x="408955" y="5157320"/>
            <a:ext cx="11376000" cy="1152000"/>
          </a:xfrm>
        </p:spPr>
        <p:txBody>
          <a:bodyPr/>
          <a:lstStyle>
            <a:lvl1pPr marL="0" indent="0">
              <a:spcBef>
                <a:spcPts val="0"/>
              </a:spcBef>
              <a:spcAft>
                <a:spcPts val="0"/>
              </a:spcAft>
              <a:buFont typeface="Arial" panose="020B0604020202020204" pitchFamily="34" charset="0"/>
              <a:buNone/>
              <a:defRPr sz="1800">
                <a:solidFill>
                  <a:schemeClr val="tx1"/>
                </a:solidFill>
                <a:latin typeface="+mj-lt"/>
              </a:defRPr>
            </a:lvl1pPr>
            <a:lvl2pPr marL="0" indent="0">
              <a:spcBef>
                <a:spcPts val="0"/>
              </a:spcBef>
              <a:spcAft>
                <a:spcPts val="0"/>
              </a:spcAft>
              <a:buFont typeface="Arial" panose="020B0604020202020204" pitchFamily="34" charset="0"/>
              <a:buNone/>
              <a:defRPr sz="1400">
                <a:solidFill>
                  <a:schemeClr val="tx1"/>
                </a:solidFill>
                <a:latin typeface="+mn-lt"/>
              </a:defRPr>
            </a:lvl2pPr>
            <a:lvl3pPr marL="0" indent="0">
              <a:spcBef>
                <a:spcPts val="0"/>
              </a:spcBef>
              <a:spcAft>
                <a:spcPts val="0"/>
              </a:spcAft>
              <a:buFont typeface="Arial" panose="020B0604020202020204" pitchFamily="34" charset="0"/>
              <a:buNone/>
              <a:defRPr sz="1400">
                <a:solidFill>
                  <a:schemeClr val="tx1"/>
                </a:solidFill>
                <a:latin typeface="+mn-lt"/>
              </a:defRPr>
            </a:lvl3pPr>
            <a:lvl4pPr marL="0" indent="0">
              <a:spcBef>
                <a:spcPts val="0"/>
              </a:spcBef>
              <a:spcAft>
                <a:spcPts val="0"/>
              </a:spcAft>
              <a:buFont typeface="Arial" panose="020B0604020202020204" pitchFamily="34" charset="0"/>
              <a:buNone/>
              <a:defRPr sz="1400">
                <a:solidFill>
                  <a:schemeClr val="tx1"/>
                </a:solidFill>
                <a:latin typeface="+mn-lt"/>
              </a:defRPr>
            </a:lvl4pPr>
            <a:lvl5pPr marL="0" indent="0">
              <a:spcBef>
                <a:spcPts val="0"/>
              </a:spcBef>
              <a:spcAft>
                <a:spcPts val="0"/>
              </a:spcAft>
              <a:buFont typeface="Arial" panose="020B0604020202020204" pitchFamily="34" charset="0"/>
              <a:buNone/>
              <a:defRPr sz="1400">
                <a:solidFill>
                  <a:schemeClr val="tx1"/>
                </a:solidFill>
                <a:latin typeface="+mn-lt"/>
              </a:defRPr>
            </a:lvl5pPr>
            <a:lvl6pPr marL="0" indent="0">
              <a:spcBef>
                <a:spcPts val="0"/>
              </a:spcBef>
              <a:spcAft>
                <a:spcPts val="0"/>
              </a:spcAft>
              <a:buFont typeface="Arial" panose="020B0604020202020204" pitchFamily="34" charset="0"/>
              <a:buNone/>
              <a:defRPr sz="1400">
                <a:solidFill>
                  <a:schemeClr val="tx1"/>
                </a:solidFill>
                <a:latin typeface="+mn-lt"/>
              </a:defRPr>
            </a:lvl6pPr>
            <a:lvl7pPr marL="0" indent="0">
              <a:spcBef>
                <a:spcPts val="0"/>
              </a:spcBef>
              <a:spcAft>
                <a:spcPts val="0"/>
              </a:spcAft>
              <a:buFont typeface="Arial" panose="020B0604020202020204" pitchFamily="34" charset="0"/>
              <a:buNone/>
              <a:defRPr sz="1400">
                <a:solidFill>
                  <a:schemeClr val="tx1"/>
                </a:solidFill>
                <a:latin typeface="+mn-lt"/>
              </a:defRPr>
            </a:lvl7pPr>
            <a:lvl8pPr marL="0" indent="0">
              <a:spcBef>
                <a:spcPts val="0"/>
              </a:spcBef>
              <a:spcAft>
                <a:spcPts val="0"/>
              </a:spcAft>
              <a:buFont typeface="Arial" panose="020B0604020202020204" pitchFamily="34" charset="0"/>
              <a:buNone/>
              <a:defRPr sz="1400">
                <a:solidFill>
                  <a:schemeClr val="tx1"/>
                </a:solidFill>
                <a:latin typeface="+mn-lt"/>
              </a:defRPr>
            </a:lvl8pPr>
            <a:lvl9pPr marL="0" indent="0">
              <a:spcBef>
                <a:spcPts val="0"/>
              </a:spcBef>
              <a:spcAft>
                <a:spcPts val="0"/>
              </a:spcAft>
              <a:buFont typeface="Arial" panose="020B0604020202020204" pitchFamily="34" charset="0"/>
              <a:buNone/>
              <a:defRPr sz="1400">
                <a:solidFill>
                  <a:schemeClr val="tx1"/>
                </a:solidFill>
                <a:latin typeface="+mn-lt"/>
              </a:defRPr>
            </a:lvl9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p>
          <a:p>
            <a:pPr lvl="0"/>
            <a:endParaRPr lang="de-DE" dirty="0"/>
          </a:p>
        </p:txBody>
      </p:sp>
      <p:sp>
        <p:nvSpPr>
          <p:cNvPr id="20" name="Textplatzhalter 9"/>
          <p:cNvSpPr>
            <a:spLocks noGrp="1"/>
          </p:cNvSpPr>
          <p:nvPr>
            <p:ph type="body" sz="quarter" idx="14" hasCustomPrompt="1"/>
          </p:nvPr>
        </p:nvSpPr>
        <p:spPr bwMode="gray">
          <a:xfrm>
            <a:off x="408955" y="161655"/>
            <a:ext cx="432000" cy="460800"/>
          </a:xfrm>
          <a:blipFill>
            <a:blip r:embed="rId2"/>
            <a:stretch>
              <a:fillRect/>
            </a:stretch>
          </a:blipFill>
        </p:spPr>
        <p:txBody>
          <a:bodyPr/>
          <a:lstStyle>
            <a:lvl1pPr marL="0" indent="0">
              <a:lnSpc>
                <a:spcPct val="100000"/>
              </a:lnSpc>
              <a:spcBef>
                <a:spcPts val="0"/>
              </a:spcBef>
              <a:spcAft>
                <a:spcPts val="0"/>
              </a:spcAft>
              <a:buFont typeface="Arial" panose="020B0604020202020204" pitchFamily="34" charset="0"/>
              <a:buNone/>
              <a:defRPr sz="100" b="0">
                <a:solidFill>
                  <a:schemeClr val="bg1"/>
                </a:solidFill>
              </a:defRPr>
            </a:lvl1pPr>
            <a:lvl2pPr marL="0" indent="0">
              <a:lnSpc>
                <a:spcPct val="100000"/>
              </a:lnSpc>
              <a:spcBef>
                <a:spcPts val="0"/>
              </a:spcBef>
              <a:spcAft>
                <a:spcPts val="0"/>
              </a:spcAft>
              <a:buFont typeface="Arial" panose="020B0604020202020204" pitchFamily="34" charset="0"/>
              <a:buNone/>
              <a:defRPr sz="100" b="0">
                <a:solidFill>
                  <a:schemeClr val="bg1"/>
                </a:solidFill>
              </a:defRPr>
            </a:lvl2pPr>
            <a:lvl3pPr marL="0" indent="0">
              <a:lnSpc>
                <a:spcPct val="100000"/>
              </a:lnSpc>
              <a:spcBef>
                <a:spcPts val="0"/>
              </a:spcBef>
              <a:spcAft>
                <a:spcPts val="0"/>
              </a:spcAft>
              <a:buNone/>
              <a:defRPr sz="100" b="0">
                <a:solidFill>
                  <a:schemeClr val="bg1"/>
                </a:solidFill>
              </a:defRPr>
            </a:lvl3pPr>
            <a:lvl4pPr marL="0" indent="0">
              <a:lnSpc>
                <a:spcPct val="100000"/>
              </a:lnSpc>
              <a:spcBef>
                <a:spcPts val="0"/>
              </a:spcBef>
              <a:spcAft>
                <a:spcPts val="0"/>
              </a:spcAft>
              <a:buNone/>
              <a:defRPr sz="100" b="0">
                <a:solidFill>
                  <a:schemeClr val="bg1"/>
                </a:solidFill>
              </a:defRPr>
            </a:lvl4pPr>
            <a:lvl5pPr marL="0" indent="0">
              <a:lnSpc>
                <a:spcPct val="100000"/>
              </a:lnSpc>
              <a:spcBef>
                <a:spcPts val="0"/>
              </a:spcBef>
              <a:spcAft>
                <a:spcPts val="0"/>
              </a:spcAft>
              <a:buNone/>
              <a:defRPr sz="100" b="0">
                <a:solidFill>
                  <a:schemeClr val="bg1"/>
                </a:solidFill>
              </a:defRPr>
            </a:lvl5pPr>
            <a:lvl6pPr marL="0" indent="0">
              <a:lnSpc>
                <a:spcPct val="100000"/>
              </a:lnSpc>
              <a:spcBef>
                <a:spcPts val="0"/>
              </a:spcBef>
              <a:spcAft>
                <a:spcPts val="0"/>
              </a:spcAft>
              <a:buNone/>
              <a:defRPr sz="100" b="0">
                <a:solidFill>
                  <a:schemeClr val="bg1"/>
                </a:solidFill>
              </a:defRPr>
            </a:lvl6pPr>
            <a:lvl7pPr marL="0" indent="0">
              <a:lnSpc>
                <a:spcPct val="100000"/>
              </a:lnSpc>
              <a:spcBef>
                <a:spcPts val="0"/>
              </a:spcBef>
              <a:spcAft>
                <a:spcPts val="0"/>
              </a:spcAft>
              <a:buNone/>
              <a:defRPr sz="100" b="0">
                <a:solidFill>
                  <a:schemeClr val="bg1"/>
                </a:solidFill>
              </a:defRPr>
            </a:lvl7pPr>
            <a:lvl8pPr marL="0" indent="0">
              <a:lnSpc>
                <a:spcPct val="100000"/>
              </a:lnSpc>
              <a:spcBef>
                <a:spcPts val="0"/>
              </a:spcBef>
              <a:spcAft>
                <a:spcPts val="0"/>
              </a:spcAft>
              <a:buNone/>
              <a:defRPr sz="100" b="0">
                <a:solidFill>
                  <a:schemeClr val="bg1"/>
                </a:solidFill>
              </a:defRPr>
            </a:lvl8pPr>
            <a:lvl9pPr marL="0" indent="0">
              <a:lnSpc>
                <a:spcPct val="100000"/>
              </a:lnSpc>
              <a:spcBef>
                <a:spcPts val="0"/>
              </a:spcBef>
              <a:spcAft>
                <a:spcPts val="0"/>
              </a:spcAft>
              <a:buNone/>
              <a:defRPr sz="100" b="0">
                <a:solidFill>
                  <a:schemeClr val="bg1"/>
                </a:solidFill>
              </a:defRPr>
            </a:lvl9pPr>
          </a:lstStyle>
          <a:p>
            <a:pPr lvl="0"/>
            <a:r>
              <a:rPr lang="de-DE" dirty="0"/>
              <a:t> </a:t>
            </a:r>
          </a:p>
        </p:txBody>
      </p:sp>
      <p:sp>
        <p:nvSpPr>
          <p:cNvPr id="9" name="Rechteck 8"/>
          <p:cNvSpPr/>
          <p:nvPr userDrawn="1"/>
        </p:nvSpPr>
        <p:spPr bwMode="gray">
          <a:xfrm>
            <a:off x="3" y="3429001"/>
            <a:ext cx="12195174"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2" rIns="91425" bIns="45712" rtlCol="0" anchor="ctr"/>
          <a:lstStyle/>
          <a:p>
            <a:pPr algn="ctr"/>
            <a:endParaRPr lang="de-DE" dirty="0"/>
          </a:p>
        </p:txBody>
      </p:sp>
    </p:spTree>
    <p:extLst>
      <p:ext uri="{BB962C8B-B14F-4D97-AF65-F5344CB8AC3E}">
        <p14:creationId xmlns:p14="http://schemas.microsoft.com/office/powerpoint/2010/main" val="1360126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de-DE"/>
              <a:t>Mastertitelformat bearbeiten</a:t>
            </a:r>
            <a:endParaRPr lang="de-DE" dirty="0"/>
          </a:p>
        </p:txBody>
      </p:sp>
      <p:sp>
        <p:nvSpPr>
          <p:cNvPr id="3" name="Content Placeholder 2"/>
          <p:cNvSpPr>
            <a:spLocks noGrp="1"/>
          </p:cNvSpPr>
          <p:nvPr>
            <p:ph sz="half" idx="1"/>
          </p:nvPr>
        </p:nvSpPr>
        <p:spPr bwMode="gray">
          <a:xfrm>
            <a:off x="408955" y="2205344"/>
            <a:ext cx="5544000" cy="4248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Content Placeholder 3"/>
          <p:cNvSpPr>
            <a:spLocks noGrp="1"/>
          </p:cNvSpPr>
          <p:nvPr>
            <p:ph sz="half" idx="2"/>
          </p:nvPr>
        </p:nvSpPr>
        <p:spPr bwMode="gray">
          <a:xfrm>
            <a:off x="6241603" y="2205344"/>
            <a:ext cx="5544000" cy="4248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e Placeholder 4"/>
          <p:cNvSpPr>
            <a:spLocks noGrp="1"/>
          </p:cNvSpPr>
          <p:nvPr>
            <p:ph type="dt" sz="half" idx="10"/>
          </p:nvPr>
        </p:nvSpPr>
        <p:spPr bwMode="gray"/>
        <p:txBody>
          <a:bodyPr/>
          <a:lstStyle/>
          <a:p>
            <a:r>
              <a:rPr lang="de-DE" dirty="0"/>
              <a:t>Autor (Vorname Nachname)</a:t>
            </a:r>
          </a:p>
        </p:txBody>
      </p:sp>
      <p:sp>
        <p:nvSpPr>
          <p:cNvPr id="6" name="Footer Placeholder 5"/>
          <p:cNvSpPr>
            <a:spLocks noGrp="1"/>
          </p:cNvSpPr>
          <p:nvPr>
            <p:ph type="ftr" sz="quarter" idx="11"/>
          </p:nvPr>
        </p:nvSpPr>
        <p:spPr bwMode="gray"/>
        <p:txBody>
          <a:bodyPr/>
          <a:lstStyle/>
          <a:p>
            <a:r>
              <a:rPr lang="de-DE" dirty="0"/>
              <a:t>Fußzeile (Titel der Präsentation)</a:t>
            </a:r>
          </a:p>
        </p:txBody>
      </p:sp>
      <p:sp>
        <p:nvSpPr>
          <p:cNvPr id="7" name="Slide Number Placeholder 6"/>
          <p:cNvSpPr>
            <a:spLocks noGrp="1"/>
          </p:cNvSpPr>
          <p:nvPr>
            <p:ph type="sldNum" sz="quarter" idx="12"/>
          </p:nvPr>
        </p:nvSpPr>
        <p:spPr bwMode="gray"/>
        <p:txBody>
          <a:bodyPr/>
          <a:lstStyle/>
          <a:p>
            <a:fld id="{9B00EF49-7894-4F53-A8DD-F7DB3BFC5032}" type="slidenum">
              <a:rPr lang="de-DE" smtClean="0"/>
              <a:t>‹Nr.›</a:t>
            </a:fld>
            <a:endParaRPr lang="de-DE" dirty="0"/>
          </a:p>
        </p:txBody>
      </p:sp>
    </p:spTree>
    <p:extLst>
      <p:ext uri="{BB962C8B-B14F-4D97-AF65-F5344CB8AC3E}">
        <p14:creationId xmlns:p14="http://schemas.microsoft.com/office/powerpoint/2010/main" val="706964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08955" y="1124744"/>
            <a:ext cx="5544000" cy="720000"/>
          </a:xfrm>
        </p:spPr>
        <p:txBody>
          <a:bodyPr/>
          <a:lstStyle/>
          <a:p>
            <a:r>
              <a:rPr lang="de-DE"/>
              <a:t>Mastertitelformat bearbeiten</a:t>
            </a:r>
            <a:endParaRPr lang="de-DE" dirty="0"/>
          </a:p>
        </p:txBody>
      </p:sp>
      <p:sp>
        <p:nvSpPr>
          <p:cNvPr id="3" name="Content Placeholder 2"/>
          <p:cNvSpPr>
            <a:spLocks noGrp="1"/>
          </p:cNvSpPr>
          <p:nvPr>
            <p:ph sz="half" idx="1"/>
          </p:nvPr>
        </p:nvSpPr>
        <p:spPr bwMode="gray">
          <a:xfrm>
            <a:off x="408955" y="2205344"/>
            <a:ext cx="5544000" cy="4248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e Placeholder 4"/>
          <p:cNvSpPr>
            <a:spLocks noGrp="1"/>
          </p:cNvSpPr>
          <p:nvPr>
            <p:ph type="dt" sz="half" idx="10"/>
          </p:nvPr>
        </p:nvSpPr>
        <p:spPr bwMode="gray"/>
        <p:txBody>
          <a:bodyPr/>
          <a:lstStyle/>
          <a:p>
            <a:r>
              <a:rPr lang="de-DE" dirty="0"/>
              <a:t>Autor (Vorname Nachname)</a:t>
            </a:r>
          </a:p>
        </p:txBody>
      </p:sp>
      <p:sp>
        <p:nvSpPr>
          <p:cNvPr id="6" name="Footer Placeholder 5"/>
          <p:cNvSpPr>
            <a:spLocks noGrp="1"/>
          </p:cNvSpPr>
          <p:nvPr>
            <p:ph type="ftr" sz="quarter" idx="11"/>
          </p:nvPr>
        </p:nvSpPr>
        <p:spPr bwMode="gray"/>
        <p:txBody>
          <a:bodyPr/>
          <a:lstStyle/>
          <a:p>
            <a:r>
              <a:rPr lang="de-DE" dirty="0"/>
              <a:t>Fußzeile (Titel der Präsentation)</a:t>
            </a:r>
          </a:p>
        </p:txBody>
      </p:sp>
      <p:sp>
        <p:nvSpPr>
          <p:cNvPr id="7" name="Slide Number Placeholder 6"/>
          <p:cNvSpPr>
            <a:spLocks noGrp="1"/>
          </p:cNvSpPr>
          <p:nvPr>
            <p:ph type="sldNum" sz="quarter" idx="12"/>
          </p:nvPr>
        </p:nvSpPr>
        <p:spPr bwMode="gray"/>
        <p:txBody>
          <a:bodyPr/>
          <a:lstStyle/>
          <a:p>
            <a:fld id="{9B00EF49-7894-4F53-A8DD-F7DB3BFC5032}" type="slidenum">
              <a:rPr lang="de-DE" smtClean="0"/>
              <a:t>‹Nr.›</a:t>
            </a:fld>
            <a:endParaRPr lang="de-DE" dirty="0"/>
          </a:p>
        </p:txBody>
      </p:sp>
      <p:sp>
        <p:nvSpPr>
          <p:cNvPr id="9" name="Bildplatzhalter 8"/>
          <p:cNvSpPr>
            <a:spLocks noGrp="1"/>
          </p:cNvSpPr>
          <p:nvPr>
            <p:ph type="pic" sz="quarter" idx="13" hasCustomPrompt="1"/>
          </p:nvPr>
        </p:nvSpPr>
        <p:spPr bwMode="gray">
          <a:xfrm>
            <a:off x="6241603" y="836712"/>
            <a:ext cx="5953572" cy="6021288"/>
          </a:xfrm>
          <a:solidFill>
            <a:srgbClr val="E6E7E8"/>
          </a:solidFill>
          <a:ln>
            <a:noFill/>
          </a:ln>
        </p:spPr>
        <p:txBody>
          <a:bodyPr tIns="791866" anchor="ctr"/>
          <a:lstStyle>
            <a:lvl1pPr algn="ctr">
              <a:lnSpc>
                <a:spcPct val="100000"/>
              </a:lnSpc>
              <a:spcBef>
                <a:spcPts val="0"/>
              </a:spcBef>
              <a:defRPr sz="1000">
                <a:solidFill>
                  <a:schemeClr val="tx1"/>
                </a:solidFill>
              </a:defRPr>
            </a:lvl1pPr>
          </a:lstStyle>
          <a:p>
            <a:r>
              <a:rPr lang="de-DE" dirty="0"/>
              <a:t>Fügen Sie über Klick auf das Icon </a:t>
            </a:r>
            <a:br>
              <a:rPr lang="de-DE" dirty="0"/>
            </a:br>
            <a:r>
              <a:rPr lang="de-DE" dirty="0"/>
              <a:t>ein Bild in den Platzhalter ein.</a:t>
            </a:r>
          </a:p>
        </p:txBody>
      </p:sp>
    </p:spTree>
    <p:extLst>
      <p:ext uri="{BB962C8B-B14F-4D97-AF65-F5344CB8AC3E}">
        <p14:creationId xmlns:p14="http://schemas.microsoft.com/office/powerpoint/2010/main" val="597972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5" name="Date Placeholder 4"/>
          <p:cNvSpPr>
            <a:spLocks noGrp="1"/>
          </p:cNvSpPr>
          <p:nvPr>
            <p:ph type="dt" sz="half" idx="10"/>
          </p:nvPr>
        </p:nvSpPr>
        <p:spPr bwMode="gray"/>
        <p:txBody>
          <a:bodyPr/>
          <a:lstStyle/>
          <a:p>
            <a:r>
              <a:rPr lang="de-DE" dirty="0"/>
              <a:t>Autor (Vorname Nachname)</a:t>
            </a:r>
          </a:p>
        </p:txBody>
      </p:sp>
      <p:sp>
        <p:nvSpPr>
          <p:cNvPr id="6" name="Footer Placeholder 5"/>
          <p:cNvSpPr>
            <a:spLocks noGrp="1"/>
          </p:cNvSpPr>
          <p:nvPr>
            <p:ph type="ftr" sz="quarter" idx="11"/>
          </p:nvPr>
        </p:nvSpPr>
        <p:spPr bwMode="gray"/>
        <p:txBody>
          <a:bodyPr/>
          <a:lstStyle/>
          <a:p>
            <a:r>
              <a:rPr lang="de-DE" dirty="0"/>
              <a:t>Fußzeile (Titel der Präsentation)</a:t>
            </a:r>
          </a:p>
        </p:txBody>
      </p:sp>
      <p:sp>
        <p:nvSpPr>
          <p:cNvPr id="7" name="Slide Number Placeholder 6"/>
          <p:cNvSpPr>
            <a:spLocks noGrp="1"/>
          </p:cNvSpPr>
          <p:nvPr>
            <p:ph type="sldNum" sz="quarter" idx="12"/>
          </p:nvPr>
        </p:nvSpPr>
        <p:spPr bwMode="gray"/>
        <p:txBody>
          <a:bodyPr/>
          <a:lstStyle/>
          <a:p>
            <a:fld id="{9B00EF49-7894-4F53-A8DD-F7DB3BFC5032}" type="slidenum">
              <a:rPr lang="de-DE" smtClean="0"/>
              <a:t>‹Nr.›</a:t>
            </a:fld>
            <a:endParaRPr lang="de-DE" dirty="0"/>
          </a:p>
        </p:txBody>
      </p:sp>
      <p:sp>
        <p:nvSpPr>
          <p:cNvPr id="9" name="Bildplatzhalter 8"/>
          <p:cNvSpPr>
            <a:spLocks noGrp="1"/>
          </p:cNvSpPr>
          <p:nvPr>
            <p:ph type="pic" sz="quarter" idx="13" hasCustomPrompt="1"/>
          </p:nvPr>
        </p:nvSpPr>
        <p:spPr bwMode="gray">
          <a:xfrm>
            <a:off x="0" y="836712"/>
            <a:ext cx="12195175" cy="6021288"/>
          </a:xfrm>
          <a:solidFill>
            <a:srgbClr val="E6E7E8"/>
          </a:solidFill>
          <a:ln>
            <a:noFill/>
          </a:ln>
        </p:spPr>
        <p:txBody>
          <a:bodyPr tIns="791866" anchor="ctr"/>
          <a:lstStyle>
            <a:lvl1pPr algn="ctr">
              <a:lnSpc>
                <a:spcPct val="100000"/>
              </a:lnSpc>
              <a:spcBef>
                <a:spcPts val="0"/>
              </a:spcBef>
              <a:defRPr sz="1000">
                <a:solidFill>
                  <a:schemeClr val="tx1"/>
                </a:solidFill>
              </a:defRPr>
            </a:lvl1pPr>
          </a:lstStyle>
          <a:p>
            <a:r>
              <a:rPr lang="de-DE" dirty="0"/>
              <a:t>Fügen Sie über Klick auf das Icon </a:t>
            </a:r>
            <a:br>
              <a:rPr lang="de-DE" dirty="0"/>
            </a:br>
            <a:r>
              <a:rPr lang="de-DE" dirty="0"/>
              <a:t>ein Bild in den Platzhalter ein. </a:t>
            </a:r>
          </a:p>
        </p:txBody>
      </p:sp>
      <p:sp>
        <p:nvSpPr>
          <p:cNvPr id="2" name="Titel 1"/>
          <p:cNvSpPr>
            <a:spLocks noGrp="1"/>
          </p:cNvSpPr>
          <p:nvPr>
            <p:ph type="title" hasCustomPrompt="1"/>
          </p:nvPr>
        </p:nvSpPr>
        <p:spPr bwMode="gray">
          <a:xfrm>
            <a:off x="7341466" y="5157220"/>
            <a:ext cx="4853710" cy="533178"/>
          </a:xfrm>
          <a:solidFill>
            <a:srgbClr val="FFFFFF">
              <a:alpha val="69804"/>
            </a:srgbClr>
          </a:solidFill>
        </p:spPr>
        <p:txBody>
          <a:bodyPr wrap="none" lIns="215963" tIns="71987" rIns="410400" bIns="71987" anchor="b">
            <a:spAutoFit/>
          </a:bodyPr>
          <a:lstStyle>
            <a:lvl1pPr algn="r">
              <a:defRPr/>
            </a:lvl1pPr>
          </a:lstStyle>
          <a:p>
            <a:r>
              <a:rPr lang="de-DE" dirty="0"/>
              <a:t>Text durch Klicken bearbeiten</a:t>
            </a:r>
          </a:p>
        </p:txBody>
      </p:sp>
    </p:spTree>
    <p:extLst>
      <p:ext uri="{BB962C8B-B14F-4D97-AF65-F5344CB8AC3E}">
        <p14:creationId xmlns:p14="http://schemas.microsoft.com/office/powerpoint/2010/main" val="3999774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08955" y="1124744"/>
            <a:ext cx="11376000" cy="720000"/>
          </a:xfrm>
          <a:prstGeom prst="rect">
            <a:avLst/>
          </a:prstGeom>
        </p:spPr>
        <p:txBody>
          <a:bodyPr vert="horz" lIns="0" tIns="0" rIns="0" bIns="0" rtlCol="0" anchor="t">
            <a:noAutofit/>
          </a:bodyPr>
          <a:lstStyle/>
          <a:p>
            <a:r>
              <a:rPr lang="de-DE" dirty="0"/>
              <a:t>Titelmasterformat durch Klicken bearbeiten</a:t>
            </a:r>
          </a:p>
        </p:txBody>
      </p:sp>
      <p:sp>
        <p:nvSpPr>
          <p:cNvPr id="3" name="Text Placeholder 2"/>
          <p:cNvSpPr>
            <a:spLocks noGrp="1"/>
          </p:cNvSpPr>
          <p:nvPr>
            <p:ph type="body" idx="1"/>
          </p:nvPr>
        </p:nvSpPr>
        <p:spPr bwMode="gray">
          <a:xfrm>
            <a:off x="408955" y="2204864"/>
            <a:ext cx="11340000" cy="4248000"/>
          </a:xfrm>
          <a:prstGeom prst="rect">
            <a:avLst/>
          </a:prstGeom>
        </p:spPr>
        <p:txBody>
          <a:bodyPr vert="horz" lIns="0" tIns="0" rIns="0" bIns="0" rtlCol="0">
            <a:no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p>
        </p:txBody>
      </p:sp>
      <p:sp>
        <p:nvSpPr>
          <p:cNvPr id="4" name="Date Placeholder 3"/>
          <p:cNvSpPr>
            <a:spLocks noGrp="1"/>
          </p:cNvSpPr>
          <p:nvPr>
            <p:ph type="dt" sz="half" idx="2"/>
          </p:nvPr>
        </p:nvSpPr>
        <p:spPr bwMode="gray">
          <a:xfrm>
            <a:off x="984460" y="332680"/>
            <a:ext cx="3024000" cy="216000"/>
          </a:xfrm>
          <a:prstGeom prst="rect">
            <a:avLst/>
          </a:prstGeom>
        </p:spPr>
        <p:txBody>
          <a:bodyPr vert="horz" lIns="0" tIns="28795" rIns="0" bIns="0" rtlCol="0" anchor="t"/>
          <a:lstStyle>
            <a:lvl1pPr algn="l">
              <a:defRPr sz="1000">
                <a:solidFill>
                  <a:schemeClr val="accent1"/>
                </a:solidFill>
                <a:latin typeface="+mn-lt"/>
              </a:defRPr>
            </a:lvl1pPr>
          </a:lstStyle>
          <a:p>
            <a:r>
              <a:rPr lang="de-DE" dirty="0"/>
              <a:t>Autor (Vorname Nachname)</a:t>
            </a:r>
          </a:p>
        </p:txBody>
      </p:sp>
      <p:sp>
        <p:nvSpPr>
          <p:cNvPr id="5" name="Footer Placeholder 4"/>
          <p:cNvSpPr>
            <a:spLocks noGrp="1"/>
          </p:cNvSpPr>
          <p:nvPr>
            <p:ph type="ftr" sz="quarter" idx="3"/>
          </p:nvPr>
        </p:nvSpPr>
        <p:spPr bwMode="gray">
          <a:xfrm>
            <a:off x="6241603" y="332656"/>
            <a:ext cx="5184000" cy="216000"/>
          </a:xfrm>
          <a:prstGeom prst="rect">
            <a:avLst/>
          </a:prstGeom>
        </p:spPr>
        <p:txBody>
          <a:bodyPr vert="horz" lIns="0" tIns="28795" rIns="0" bIns="0" rtlCol="0" anchor="t"/>
          <a:lstStyle>
            <a:lvl1pPr algn="r">
              <a:defRPr sz="1000">
                <a:solidFill>
                  <a:schemeClr val="tx1"/>
                </a:solidFill>
                <a:latin typeface="+mj-lt"/>
              </a:defRPr>
            </a:lvl1pPr>
          </a:lstStyle>
          <a:p>
            <a:r>
              <a:rPr lang="de-DE" dirty="0"/>
              <a:t>Fußzeile (Titel der Präsentation)</a:t>
            </a:r>
          </a:p>
        </p:txBody>
      </p:sp>
      <p:sp>
        <p:nvSpPr>
          <p:cNvPr id="6" name="Slide Number Placeholder 5"/>
          <p:cNvSpPr>
            <a:spLocks noGrp="1"/>
          </p:cNvSpPr>
          <p:nvPr>
            <p:ph type="sldNum" sz="quarter" idx="4"/>
          </p:nvPr>
        </p:nvSpPr>
        <p:spPr bwMode="gray">
          <a:xfrm>
            <a:off x="11426219" y="332656"/>
            <a:ext cx="360000" cy="216000"/>
          </a:xfrm>
          <a:prstGeom prst="rect">
            <a:avLst/>
          </a:prstGeom>
        </p:spPr>
        <p:txBody>
          <a:bodyPr vert="horz" lIns="0" tIns="28795" rIns="0" bIns="0" rtlCol="0" anchor="t"/>
          <a:lstStyle>
            <a:lvl1pPr algn="r">
              <a:defRPr sz="1000">
                <a:solidFill>
                  <a:schemeClr val="tx1"/>
                </a:solidFill>
                <a:latin typeface="+mj-lt"/>
              </a:defRPr>
            </a:lvl1pPr>
          </a:lstStyle>
          <a:p>
            <a:fld id="{9B00EF49-7894-4F53-A8DD-F7DB3BFC5032}" type="slidenum">
              <a:rPr lang="de-DE" smtClean="0"/>
              <a:pPr/>
              <a:t>‹Nr.›</a:t>
            </a:fld>
            <a:endParaRPr lang="de-DE" dirty="0"/>
          </a:p>
        </p:txBody>
      </p:sp>
      <p:grpSp>
        <p:nvGrpSpPr>
          <p:cNvPr id="24" name="Gruppieren 23"/>
          <p:cNvGrpSpPr/>
          <p:nvPr userDrawn="1"/>
        </p:nvGrpSpPr>
        <p:grpSpPr bwMode="gray">
          <a:xfrm>
            <a:off x="408955" y="-171392"/>
            <a:ext cx="11377264" cy="72000"/>
            <a:chOff x="306636" y="-675416"/>
            <a:chExt cx="8530727" cy="360000"/>
          </a:xfrm>
        </p:grpSpPr>
        <p:cxnSp>
          <p:nvCxnSpPr>
            <p:cNvPr id="13" name="Gerade Verbindung 12"/>
            <p:cNvCxnSpPr/>
            <p:nvPr userDrawn="1"/>
          </p:nvCxnSpPr>
          <p:spPr bwMode="gray">
            <a:xfrm>
              <a:off x="306636" y="-67541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userDrawn="1"/>
          </p:nvCxnSpPr>
          <p:spPr bwMode="gray">
            <a:xfrm>
              <a:off x="3006233" y="-675416"/>
              <a:ext cx="0" cy="36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userDrawn="1"/>
          </p:nvCxnSpPr>
          <p:spPr bwMode="gray">
            <a:xfrm>
              <a:off x="3222201" y="-675416"/>
              <a:ext cx="0" cy="36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userDrawn="1"/>
          </p:nvCxnSpPr>
          <p:spPr bwMode="gray">
            <a:xfrm>
              <a:off x="4464016" y="-67541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userDrawn="1"/>
          </p:nvCxnSpPr>
          <p:spPr bwMode="gray">
            <a:xfrm>
              <a:off x="4679983" y="-67541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userDrawn="1"/>
          </p:nvCxnSpPr>
          <p:spPr bwMode="gray">
            <a:xfrm>
              <a:off x="5921798" y="-675416"/>
              <a:ext cx="0" cy="36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userDrawn="1"/>
          </p:nvCxnSpPr>
          <p:spPr bwMode="gray">
            <a:xfrm>
              <a:off x="6137766" y="-675416"/>
              <a:ext cx="0" cy="36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userDrawn="1"/>
          </p:nvCxnSpPr>
          <p:spPr bwMode="gray">
            <a:xfrm>
              <a:off x="8837363" y="-67541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uppieren 22"/>
          <p:cNvGrpSpPr/>
          <p:nvPr userDrawn="1"/>
        </p:nvGrpSpPr>
        <p:grpSpPr bwMode="gray">
          <a:xfrm>
            <a:off x="-240756" y="2204864"/>
            <a:ext cx="96025" cy="4248000"/>
            <a:chOff x="-756592" y="2204864"/>
            <a:chExt cx="360000" cy="4248472"/>
          </a:xfrm>
        </p:grpSpPr>
        <p:cxnSp>
          <p:nvCxnSpPr>
            <p:cNvPr id="21" name="Gerade Verbindung 20"/>
            <p:cNvCxnSpPr/>
            <p:nvPr userDrawn="1"/>
          </p:nvCxnSpPr>
          <p:spPr bwMode="gray">
            <a:xfrm rot="16200000">
              <a:off x="-576592" y="2024864"/>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userDrawn="1"/>
          </p:nvCxnSpPr>
          <p:spPr bwMode="gray">
            <a:xfrm rot="16200000">
              <a:off x="-576592" y="627333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hteck 24"/>
          <p:cNvSpPr/>
          <p:nvPr userDrawn="1"/>
        </p:nvSpPr>
        <p:spPr bwMode="gray">
          <a:xfrm>
            <a:off x="2" y="764704"/>
            <a:ext cx="1219517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2" rIns="91425" bIns="45712" rtlCol="0" anchor="ctr"/>
          <a:lstStyle/>
          <a:p>
            <a:pPr algn="ctr"/>
            <a:endParaRPr lang="de-DE" dirty="0"/>
          </a:p>
        </p:txBody>
      </p:sp>
      <p:pic>
        <p:nvPicPr>
          <p:cNvPr id="32" name="Picture 2"/>
          <p:cNvPicPr>
            <a:picLocks noChangeAspect="1" noChangeArrowheads="1"/>
          </p:cNvPicPr>
          <p:nvPr userDrawn="1"/>
        </p:nvPicPr>
        <p:blipFill>
          <a:blip r:embed="rId16" cstate="hqprint">
            <a:extLst>
              <a:ext uri="{28A0092B-C50C-407E-A947-70E740481C1C}">
                <a14:useLocalDpi xmlns:a14="http://schemas.microsoft.com/office/drawing/2010/main" val="0"/>
              </a:ext>
            </a:extLst>
          </a:blip>
          <a:srcRect/>
          <a:stretch>
            <a:fillRect/>
          </a:stretch>
        </p:blipFill>
        <p:spPr bwMode="gray">
          <a:xfrm>
            <a:off x="408955" y="161655"/>
            <a:ext cx="432000" cy="459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984851"/>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74" r:id="rId3"/>
    <p:sldLayoutId id="2147483673" r:id="rId4"/>
    <p:sldLayoutId id="2147483662" r:id="rId5"/>
    <p:sldLayoutId id="2147483663" r:id="rId6"/>
    <p:sldLayoutId id="2147483664" r:id="rId7"/>
    <p:sldLayoutId id="2147483668" r:id="rId8"/>
    <p:sldLayoutId id="2147483669" r:id="rId9"/>
    <p:sldLayoutId id="2147483666" r:id="rId10"/>
    <p:sldLayoutId id="2147483667" r:id="rId11"/>
    <p:sldLayoutId id="2147483672" r:id="rId12"/>
    <p:sldLayoutId id="2147483692" r:id="rId13"/>
    <p:sldLayoutId id="2147483693" r:id="rId14"/>
  </p:sldLayoutIdLst>
  <p:hf hdr="0"/>
  <p:txStyles>
    <p:titleStyle>
      <a:lvl1pPr algn="l" defTabSz="914245"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0" indent="0" algn="l" defTabSz="914245" rtl="0" eaLnBrk="1" latinLnBrk="0" hangingPunct="1">
        <a:lnSpc>
          <a:spcPct val="105000"/>
        </a:lnSpc>
        <a:spcBef>
          <a:spcPts val="1999"/>
        </a:spcBef>
        <a:spcAft>
          <a:spcPts val="0"/>
        </a:spcAft>
        <a:buFont typeface="Arial" panose="020B0604020202020204" pitchFamily="34" charset="0"/>
        <a:buNone/>
        <a:defRPr sz="1800" b="0" kern="1200">
          <a:solidFill>
            <a:schemeClr val="accent1"/>
          </a:solidFill>
          <a:latin typeface="+mn-lt"/>
          <a:ea typeface="+mn-ea"/>
          <a:cs typeface="+mn-cs"/>
        </a:defRPr>
      </a:lvl1pPr>
      <a:lvl2pPr marL="0" indent="0" algn="l" defTabSz="914245" rtl="0" eaLnBrk="1" latinLnBrk="0" hangingPunct="1">
        <a:lnSpc>
          <a:spcPct val="105000"/>
        </a:lnSpc>
        <a:spcBef>
          <a:spcPts val="500"/>
        </a:spcBef>
        <a:spcAft>
          <a:spcPts val="500"/>
        </a:spcAft>
        <a:buFont typeface="Arial" panose="020B0604020202020204" pitchFamily="34" charset="0"/>
        <a:buNone/>
        <a:defRPr sz="1800" kern="1200">
          <a:solidFill>
            <a:schemeClr val="tx1"/>
          </a:solidFill>
          <a:latin typeface="+mj-lt"/>
          <a:ea typeface="+mn-ea"/>
          <a:cs typeface="+mn-cs"/>
        </a:defRPr>
      </a:lvl2pPr>
      <a:lvl3pPr marL="215963" indent="-215963" algn="l" defTabSz="914245" rtl="0" eaLnBrk="1" latinLnBrk="0" hangingPunct="1">
        <a:lnSpc>
          <a:spcPct val="105000"/>
        </a:lnSpc>
        <a:spcBef>
          <a:spcPts val="500"/>
        </a:spcBef>
        <a:spcAft>
          <a:spcPts val="500"/>
        </a:spcAft>
        <a:buFont typeface="Arial" panose="020B0604020202020204" pitchFamily="34" charset="0"/>
        <a:buChar char="•"/>
        <a:defRPr sz="1800" kern="1200">
          <a:solidFill>
            <a:schemeClr val="tx1"/>
          </a:solidFill>
          <a:latin typeface="+mj-lt"/>
          <a:ea typeface="+mn-ea"/>
          <a:cs typeface="+mn-cs"/>
        </a:defRPr>
      </a:lvl3pPr>
      <a:lvl4pPr marL="431927"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4pPr>
      <a:lvl5pPr marL="647891"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5pPr>
      <a:lvl6pPr marL="863854"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6pPr>
      <a:lvl7pPr marL="863854"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7pPr>
      <a:lvl8pPr marL="863854"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8pPr>
      <a:lvl9pPr marL="863854"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9pPr>
    </p:bodyStyle>
    <p:otherStyle>
      <a:defPPr>
        <a:defRPr lang="en-US"/>
      </a:defPPr>
      <a:lvl1pPr marL="0" algn="l" defTabSz="914245" rtl="0" eaLnBrk="1" latinLnBrk="0" hangingPunct="1">
        <a:defRPr sz="1800" kern="1200">
          <a:solidFill>
            <a:schemeClr val="tx1"/>
          </a:solidFill>
          <a:latin typeface="+mn-lt"/>
          <a:ea typeface="+mn-ea"/>
          <a:cs typeface="+mn-cs"/>
        </a:defRPr>
      </a:lvl1pPr>
      <a:lvl2pPr marL="457123" algn="l" defTabSz="914245" rtl="0" eaLnBrk="1" latinLnBrk="0" hangingPunct="1">
        <a:defRPr sz="1800" kern="1200">
          <a:solidFill>
            <a:schemeClr val="tx1"/>
          </a:solidFill>
          <a:latin typeface="+mn-lt"/>
          <a:ea typeface="+mn-ea"/>
          <a:cs typeface="+mn-cs"/>
        </a:defRPr>
      </a:lvl2pPr>
      <a:lvl3pPr marL="914245" algn="l" defTabSz="914245" rtl="0" eaLnBrk="1" latinLnBrk="0" hangingPunct="1">
        <a:defRPr sz="1800" kern="1200">
          <a:solidFill>
            <a:schemeClr val="tx1"/>
          </a:solidFill>
          <a:latin typeface="+mn-lt"/>
          <a:ea typeface="+mn-ea"/>
          <a:cs typeface="+mn-cs"/>
        </a:defRPr>
      </a:lvl3pPr>
      <a:lvl4pPr marL="1371368" algn="l" defTabSz="914245" rtl="0" eaLnBrk="1" latinLnBrk="0" hangingPunct="1">
        <a:defRPr sz="1800" kern="1200">
          <a:solidFill>
            <a:schemeClr val="tx1"/>
          </a:solidFill>
          <a:latin typeface="+mn-lt"/>
          <a:ea typeface="+mn-ea"/>
          <a:cs typeface="+mn-cs"/>
        </a:defRPr>
      </a:lvl4pPr>
      <a:lvl5pPr marL="1828490" algn="l" defTabSz="914245" rtl="0" eaLnBrk="1" latinLnBrk="0" hangingPunct="1">
        <a:defRPr sz="1800" kern="1200">
          <a:solidFill>
            <a:schemeClr val="tx1"/>
          </a:solidFill>
          <a:latin typeface="+mn-lt"/>
          <a:ea typeface="+mn-ea"/>
          <a:cs typeface="+mn-cs"/>
        </a:defRPr>
      </a:lvl5pPr>
      <a:lvl6pPr marL="2285613" algn="l" defTabSz="914245" rtl="0" eaLnBrk="1" latinLnBrk="0" hangingPunct="1">
        <a:defRPr sz="1800" kern="1200">
          <a:solidFill>
            <a:schemeClr val="tx1"/>
          </a:solidFill>
          <a:latin typeface="+mn-lt"/>
          <a:ea typeface="+mn-ea"/>
          <a:cs typeface="+mn-cs"/>
        </a:defRPr>
      </a:lvl6pPr>
      <a:lvl7pPr marL="2742736" algn="l" defTabSz="914245" rtl="0" eaLnBrk="1" latinLnBrk="0" hangingPunct="1">
        <a:defRPr sz="1800" kern="1200">
          <a:solidFill>
            <a:schemeClr val="tx1"/>
          </a:solidFill>
          <a:latin typeface="+mn-lt"/>
          <a:ea typeface="+mn-ea"/>
          <a:cs typeface="+mn-cs"/>
        </a:defRPr>
      </a:lvl7pPr>
      <a:lvl8pPr marL="3199858" algn="l" defTabSz="914245" rtl="0" eaLnBrk="1" latinLnBrk="0" hangingPunct="1">
        <a:defRPr sz="1800" kern="1200">
          <a:solidFill>
            <a:schemeClr val="tx1"/>
          </a:solidFill>
          <a:latin typeface="+mn-lt"/>
          <a:ea typeface="+mn-ea"/>
          <a:cs typeface="+mn-cs"/>
        </a:defRPr>
      </a:lvl8pPr>
      <a:lvl9pPr marL="3656981" algn="l" defTabSz="91424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419" y="365126"/>
            <a:ext cx="10518338" cy="761311"/>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838419" y="1356625"/>
            <a:ext cx="10518338" cy="498009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3865805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mc:AlternateContent xmlns:mc="http://schemas.openxmlformats.org/markup-compatibility/2006" xmlns:p14="http://schemas.microsoft.com/office/powerpoint/2010/main">
    <mc:Choice Requires="p14">
      <p:transition spd="slow" p14:dur="2500"/>
    </mc:Choice>
    <mc:Fallback xmlns="">
      <p:transition spd="slow"/>
    </mc:Fallback>
  </mc:AlternateContent>
  <p:hf hdr="0" ftr="0" dt="0"/>
  <p:txStyles>
    <p:titleStyle>
      <a:lvl1pPr algn="l" defTabSz="914377" rtl="0" eaLnBrk="1" latinLnBrk="0" hangingPunct="1">
        <a:lnSpc>
          <a:spcPct val="90000"/>
        </a:lnSpc>
        <a:spcBef>
          <a:spcPct val="0"/>
        </a:spcBef>
        <a:buNone/>
        <a:defRPr sz="3600" b="1" kern="1200">
          <a:solidFill>
            <a:srgbClr val="004794"/>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8.jpeg"/><Relationship Id="rId5" Type="http://schemas.microsoft.com/office/2007/relationships/hdphoto" Target="../media/hdphoto1.wdp"/><Relationship Id="rId10" Type="http://schemas.openxmlformats.org/officeDocument/2006/relationships/image" Target="../media/image17.jpeg"/><Relationship Id="rId4" Type="http://schemas.openxmlformats.org/officeDocument/2006/relationships/image" Target="../media/image13.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bwMode="gray">
          <a:xfrm>
            <a:off x="408955" y="4149080"/>
            <a:ext cx="11376000" cy="1008112"/>
          </a:xfrm>
        </p:spPr>
        <p:txBody>
          <a:bodyPr/>
          <a:lstStyle/>
          <a:p>
            <a:pPr>
              <a:lnSpc>
                <a:spcPct val="100000"/>
              </a:lnSpc>
            </a:pPr>
            <a:r>
              <a:rPr lang="de-DE" sz="3200" b="1" dirty="0"/>
              <a:t>Psychische Gesundheit von Kindern und Jugendlichen in Krisenzeiten – Ergebnisse der COPSY-Studie</a:t>
            </a:r>
            <a:br>
              <a:rPr lang="de-DE" sz="1400" b="1" i="0" u="none" strike="noStrike" dirty="0">
                <a:solidFill>
                  <a:srgbClr val="FFFFFF"/>
                </a:solidFill>
                <a:effectLst/>
                <a:latin typeface="Merriweather Sans" pitchFamily="2" charset="77"/>
              </a:rPr>
            </a:br>
            <a:endParaRPr lang="en-US" sz="3200" b="1" dirty="0"/>
          </a:p>
        </p:txBody>
      </p:sp>
      <p:sp>
        <p:nvSpPr>
          <p:cNvPr id="5" name="Untertitel 4"/>
          <p:cNvSpPr>
            <a:spLocks noGrp="1"/>
          </p:cNvSpPr>
          <p:nvPr>
            <p:ph type="subTitle" idx="1"/>
          </p:nvPr>
        </p:nvSpPr>
        <p:spPr bwMode="gray">
          <a:xfrm>
            <a:off x="408955" y="3717033"/>
            <a:ext cx="11376000" cy="288000"/>
          </a:xfrm>
        </p:spPr>
        <p:txBody>
          <a:bodyPr/>
          <a:lstStyle/>
          <a:p>
            <a:endParaRPr lang="de-DE" dirty="0"/>
          </a:p>
          <a:p>
            <a:r>
              <a:rPr lang="de-DE" dirty="0"/>
              <a:t>Herbstsymposium 2025| 18.11.2025 </a:t>
            </a:r>
          </a:p>
        </p:txBody>
      </p:sp>
      <p:sp>
        <p:nvSpPr>
          <p:cNvPr id="12" name="Textplatzhalter 11"/>
          <p:cNvSpPr>
            <a:spLocks noGrp="1"/>
          </p:cNvSpPr>
          <p:nvPr>
            <p:ph type="body" sz="quarter" idx="11"/>
          </p:nvPr>
        </p:nvSpPr>
        <p:spPr bwMode="gray">
          <a:xfrm>
            <a:off x="1490147" y="404665"/>
            <a:ext cx="8063824" cy="864096"/>
          </a:xfrm>
        </p:spPr>
        <p:txBody>
          <a:bodyPr/>
          <a:lstStyle/>
          <a:p>
            <a:r>
              <a:rPr lang="de-DE" b="1" dirty="0"/>
              <a:t>Universitätsklinikum Hamburg Eppendorf</a:t>
            </a:r>
          </a:p>
          <a:p>
            <a:r>
              <a:rPr lang="de-DE" dirty="0"/>
              <a:t>Klinik für Kinder- und Jugendpsychiatrie, -psychotherapie und -psychosomatik</a:t>
            </a:r>
          </a:p>
          <a:p>
            <a:r>
              <a:rPr lang="de-DE" dirty="0"/>
              <a:t>Forschungssektion Child Public Health</a:t>
            </a:r>
          </a:p>
        </p:txBody>
      </p:sp>
      <p:sp>
        <p:nvSpPr>
          <p:cNvPr id="3" name="Textfeld 2"/>
          <p:cNvSpPr txBox="1"/>
          <p:nvPr/>
        </p:nvSpPr>
        <p:spPr bwMode="gray">
          <a:xfrm>
            <a:off x="3818021" y="6817895"/>
            <a:ext cx="914400" cy="914400"/>
          </a:xfrm>
          <a:prstGeom prst="rect">
            <a:avLst/>
          </a:prstGeom>
          <a:noFill/>
        </p:spPr>
        <p:txBody>
          <a:bodyPr wrap="none" lIns="0" tIns="0" rIns="0" bIns="0" rtlCol="0">
            <a:noAutofit/>
          </a:bodyPr>
          <a:lstStyle/>
          <a:p>
            <a:pPr marL="216000" indent="-216000">
              <a:lnSpc>
                <a:spcPct val="105000"/>
              </a:lnSpc>
              <a:buFont typeface="Arial" panose="020B0604020202020204" pitchFamily="34" charset="0"/>
              <a:buChar char="•"/>
            </a:pPr>
            <a:endParaRPr lang="de-DE" dirty="0" err="1">
              <a:latin typeface="+mj-lt"/>
            </a:endParaRPr>
          </a:p>
        </p:txBody>
      </p:sp>
      <p:sp>
        <p:nvSpPr>
          <p:cNvPr id="7" name="Textfeld 6"/>
          <p:cNvSpPr txBox="1"/>
          <p:nvPr/>
        </p:nvSpPr>
        <p:spPr bwMode="gray">
          <a:xfrm>
            <a:off x="2037347" y="7587916"/>
            <a:ext cx="914400" cy="914400"/>
          </a:xfrm>
          <a:prstGeom prst="rect">
            <a:avLst/>
          </a:prstGeom>
          <a:noFill/>
        </p:spPr>
        <p:txBody>
          <a:bodyPr wrap="none" lIns="0" tIns="0" rIns="0" bIns="0" rtlCol="0">
            <a:noAutofit/>
          </a:bodyPr>
          <a:lstStyle/>
          <a:p>
            <a:pPr marL="216000" indent="-216000">
              <a:lnSpc>
                <a:spcPct val="105000"/>
              </a:lnSpc>
              <a:buFont typeface="Arial" panose="020B0604020202020204" pitchFamily="34" charset="0"/>
              <a:buChar char="•"/>
            </a:pPr>
            <a:endParaRPr lang="de-DE" dirty="0" err="1">
              <a:latin typeface="+mj-lt"/>
            </a:endParaRPr>
          </a:p>
        </p:txBody>
      </p:sp>
      <p:sp>
        <p:nvSpPr>
          <p:cNvPr id="10" name="Textfeld 9"/>
          <p:cNvSpPr txBox="1"/>
          <p:nvPr/>
        </p:nvSpPr>
        <p:spPr bwMode="gray">
          <a:xfrm>
            <a:off x="850232" y="7251032"/>
            <a:ext cx="914400" cy="914400"/>
          </a:xfrm>
          <a:prstGeom prst="rect">
            <a:avLst/>
          </a:prstGeom>
          <a:noFill/>
        </p:spPr>
        <p:txBody>
          <a:bodyPr wrap="none" lIns="0" tIns="0" rIns="0" bIns="0" rtlCol="0">
            <a:noAutofit/>
          </a:bodyPr>
          <a:lstStyle/>
          <a:p>
            <a:pPr marL="216000" indent="-216000">
              <a:lnSpc>
                <a:spcPct val="105000"/>
              </a:lnSpc>
              <a:buFont typeface="Arial" panose="020B0604020202020204" pitchFamily="34" charset="0"/>
              <a:buChar char="•"/>
            </a:pPr>
            <a:endParaRPr lang="de-DE" dirty="0" err="1">
              <a:latin typeface="+mj-lt"/>
            </a:endParaRPr>
          </a:p>
        </p:txBody>
      </p:sp>
      <p:sp>
        <p:nvSpPr>
          <p:cNvPr id="11" name="Textplatzhalter 7">
            <a:extLst>
              <a:ext uri="{FF2B5EF4-FFF2-40B4-BE49-F238E27FC236}">
                <a16:creationId xmlns:a16="http://schemas.microsoft.com/office/drawing/2014/main" id="{BC9186E0-013F-5944-9522-E290838D3DE0}"/>
              </a:ext>
            </a:extLst>
          </p:cNvPr>
          <p:cNvSpPr>
            <a:spLocks noGrp="1"/>
          </p:cNvSpPr>
          <p:nvPr>
            <p:ph type="body" sz="quarter" idx="10"/>
          </p:nvPr>
        </p:nvSpPr>
        <p:spPr bwMode="gray">
          <a:xfrm>
            <a:off x="408955" y="5445372"/>
            <a:ext cx="11665296" cy="1079972"/>
          </a:xfrm>
        </p:spPr>
        <p:txBody>
          <a:bodyPr/>
          <a:lstStyle/>
          <a:p>
            <a:r>
              <a:rPr lang="de-DE" dirty="0">
                <a:solidFill>
                  <a:schemeClr val="tx1"/>
                </a:solidFill>
              </a:rPr>
              <a:t>Dr. Anne Kaman und Dr. Franziska Reiß</a:t>
            </a:r>
          </a:p>
        </p:txBody>
      </p:sp>
    </p:spTree>
    <p:extLst>
      <p:ext uri="{BB962C8B-B14F-4D97-AF65-F5344CB8AC3E}">
        <p14:creationId xmlns:p14="http://schemas.microsoft.com/office/powerpoint/2010/main" val="3071255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10436" y="2204864"/>
            <a:ext cx="7341781" cy="4248000"/>
          </a:xfrm>
        </p:spPr>
        <p:txBody>
          <a:bodyPr/>
          <a:lstStyle/>
          <a:p>
            <a:pPr marL="285750" indent="-285750">
              <a:buFont typeface="Arial" panose="020B0604020202020204" pitchFamily="34" charset="0"/>
              <a:buChar char="•"/>
            </a:pPr>
            <a:r>
              <a:rPr lang="de-DE" dirty="0">
                <a:solidFill>
                  <a:schemeClr val="tx1"/>
                </a:solidFill>
                <a:latin typeface="+mj-lt"/>
              </a:rPr>
              <a:t>Befragung von N=2.645 Familien mit Wohnsitz in Hamburg im Sommer 2020 und 2022</a:t>
            </a:r>
          </a:p>
          <a:p>
            <a:pPr marL="285750" indent="-285750">
              <a:buFont typeface="Arial" panose="020B0604020202020204" pitchFamily="34" charset="0"/>
              <a:buChar char="•"/>
            </a:pPr>
            <a:r>
              <a:rPr lang="de-DE" dirty="0">
                <a:solidFill>
                  <a:schemeClr val="tx1"/>
                </a:solidFill>
                <a:latin typeface="+mj-lt"/>
              </a:rPr>
              <a:t>Verknüpfung mit Daten zum sozialräumlichen Statusindex des Rahmenprogramms Integrierte Stadtteilentwicklung (RISE) </a:t>
            </a:r>
            <a:r>
              <a:rPr lang="de-DE" sz="1100" dirty="0">
                <a:solidFill>
                  <a:schemeClr val="bg1">
                    <a:lumMod val="50000"/>
                  </a:schemeClr>
                </a:solidFill>
                <a:latin typeface="+mj-lt"/>
              </a:rPr>
              <a:t>(</a:t>
            </a:r>
            <a:r>
              <a:rPr lang="de-DE" sz="1100" dirty="0" err="1">
                <a:solidFill>
                  <a:schemeClr val="bg1">
                    <a:lumMod val="50000"/>
                  </a:schemeClr>
                </a:solidFill>
                <a:latin typeface="+mj-lt"/>
              </a:rPr>
              <a:t>Pohlan</a:t>
            </a:r>
            <a:r>
              <a:rPr lang="de-DE" sz="1100" dirty="0">
                <a:solidFill>
                  <a:schemeClr val="bg1">
                    <a:lumMod val="50000"/>
                  </a:schemeClr>
                </a:solidFill>
                <a:latin typeface="+mj-lt"/>
              </a:rPr>
              <a:t> &amp; </a:t>
            </a:r>
            <a:r>
              <a:rPr lang="de-DE" sz="1100" dirty="0" err="1">
                <a:solidFill>
                  <a:schemeClr val="bg1">
                    <a:lumMod val="50000"/>
                  </a:schemeClr>
                </a:solidFill>
                <a:latin typeface="+mj-lt"/>
              </a:rPr>
              <a:t>Strote</a:t>
            </a:r>
            <a:r>
              <a:rPr lang="de-DE" sz="1100" dirty="0">
                <a:solidFill>
                  <a:schemeClr val="bg1">
                    <a:lumMod val="50000"/>
                  </a:schemeClr>
                </a:solidFill>
                <a:latin typeface="+mj-lt"/>
              </a:rPr>
              <a:t>, 2017)</a:t>
            </a:r>
          </a:p>
          <a:p>
            <a:endParaRPr lang="de-DE" dirty="0">
              <a:solidFill>
                <a:schemeClr val="tx1"/>
              </a:solidFill>
              <a:latin typeface="+mj-lt"/>
            </a:endParaRPr>
          </a:p>
          <a:p>
            <a:endParaRPr lang="de-DE" dirty="0">
              <a:solidFill>
                <a:schemeClr val="tx1"/>
              </a:solidFill>
              <a:latin typeface="+mj-lt"/>
            </a:endParaRPr>
          </a:p>
          <a:p>
            <a:pPr marL="285750" indent="-285750">
              <a:buFont typeface="Arial" panose="020B0604020202020204" pitchFamily="34" charset="0"/>
              <a:buChar char="•"/>
            </a:pPr>
            <a:endParaRPr lang="de-DE" sz="1100" dirty="0">
              <a:solidFill>
                <a:schemeClr val="tx1"/>
              </a:solidFill>
              <a:latin typeface="+mj-lt"/>
            </a:endParaRPr>
          </a:p>
          <a:p>
            <a:pPr marL="285750" indent="-285750">
              <a:buFont typeface="Arial" panose="020B0604020202020204" pitchFamily="34" charset="0"/>
              <a:buChar char="•"/>
            </a:pPr>
            <a:endParaRPr lang="de-DE" dirty="0">
              <a:solidFill>
                <a:schemeClr val="tx1"/>
              </a:solidFill>
              <a:latin typeface="+mj-lt"/>
            </a:endParaRPr>
          </a:p>
          <a:p>
            <a:pPr marL="285750" indent="-285750">
              <a:buFont typeface="Arial" panose="020B0604020202020204" pitchFamily="34" charset="0"/>
              <a:buChar char="•"/>
            </a:pPr>
            <a:endParaRPr lang="de-DE" dirty="0">
              <a:solidFill>
                <a:schemeClr val="tx1"/>
              </a:solidFill>
              <a:latin typeface="+mj-lt"/>
            </a:endParaRPr>
          </a:p>
        </p:txBody>
      </p:sp>
      <p:pic>
        <p:nvPicPr>
          <p:cNvPr id="10" name="Grafik 9"/>
          <p:cNvPicPr>
            <a:picLocks noChangeAspect="1"/>
          </p:cNvPicPr>
          <p:nvPr/>
        </p:nvPicPr>
        <p:blipFill>
          <a:blip r:embed="rId3"/>
          <a:stretch>
            <a:fillRect/>
          </a:stretch>
        </p:blipFill>
        <p:spPr>
          <a:xfrm>
            <a:off x="7613713" y="973810"/>
            <a:ext cx="4376057" cy="4244499"/>
          </a:xfrm>
          <a:prstGeom prst="rect">
            <a:avLst/>
          </a:prstGeom>
        </p:spPr>
      </p:pic>
      <p:sp>
        <p:nvSpPr>
          <p:cNvPr id="11" name="Rechteck 10"/>
          <p:cNvSpPr/>
          <p:nvPr/>
        </p:nvSpPr>
        <p:spPr bwMode="gray">
          <a:xfrm>
            <a:off x="8279419" y="5180243"/>
            <a:ext cx="413130" cy="119743"/>
          </a:xfrm>
          <a:prstGeom prst="rect">
            <a:avLst/>
          </a:prstGeom>
          <a:solidFill>
            <a:schemeClr val="accent4">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12" name="Rechteck 11"/>
          <p:cNvSpPr/>
          <p:nvPr/>
        </p:nvSpPr>
        <p:spPr bwMode="gray">
          <a:xfrm>
            <a:off x="8279419" y="5355176"/>
            <a:ext cx="413130" cy="119743"/>
          </a:xfrm>
          <a:prstGeom prst="rect">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13" name="Rechteck 12"/>
          <p:cNvSpPr/>
          <p:nvPr/>
        </p:nvSpPr>
        <p:spPr bwMode="gray">
          <a:xfrm>
            <a:off x="8268533" y="5548705"/>
            <a:ext cx="413130" cy="119743"/>
          </a:xfrm>
          <a:prstGeom prst="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14" name="Rechteck 13"/>
          <p:cNvSpPr/>
          <p:nvPr/>
        </p:nvSpPr>
        <p:spPr bwMode="gray">
          <a:xfrm>
            <a:off x="8268533" y="5735574"/>
            <a:ext cx="413130" cy="121930"/>
          </a:xfrm>
          <a:prstGeom prst="rect">
            <a:avLst/>
          </a:prstGeom>
          <a:solidFill>
            <a:srgbClr val="D40F7D"/>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15" name="Rechteck 14"/>
          <p:cNvSpPr/>
          <p:nvPr/>
        </p:nvSpPr>
        <p:spPr bwMode="gray">
          <a:xfrm>
            <a:off x="8268533" y="5910507"/>
            <a:ext cx="413130" cy="121930"/>
          </a:xfrm>
          <a:prstGeom prst="rect">
            <a:avLst/>
          </a:prstGeom>
          <a:pattFill prst="wdUpDiag">
            <a:fgClr>
              <a:schemeClr val="tx1"/>
            </a:fgClr>
            <a:bgClr>
              <a:schemeClr val="bg1"/>
            </a:bgClr>
          </a:patt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16" name="Textfeld 15"/>
          <p:cNvSpPr txBox="1"/>
          <p:nvPr/>
        </p:nvSpPr>
        <p:spPr bwMode="gray">
          <a:xfrm>
            <a:off x="8279419" y="4964741"/>
            <a:ext cx="1664460" cy="1180646"/>
          </a:xfrm>
          <a:prstGeom prst="rect">
            <a:avLst/>
          </a:prstGeom>
          <a:noFill/>
        </p:spPr>
        <p:txBody>
          <a:bodyPr wrap="square" lIns="0" tIns="0" rIns="0" bIns="0" rtlCol="0">
            <a:noAutofit/>
          </a:bodyPr>
          <a:lstStyle/>
          <a:p>
            <a:pPr fontAlgn="t"/>
            <a:r>
              <a:rPr lang="de-DE" sz="1200" b="1" dirty="0">
                <a:latin typeface="+mj-lt"/>
              </a:rPr>
              <a:t>Legende</a:t>
            </a:r>
          </a:p>
          <a:p>
            <a:pPr lvl="1" fontAlgn="t"/>
            <a:r>
              <a:rPr lang="de-DE" sz="1200" dirty="0">
                <a:latin typeface="+mj-lt"/>
              </a:rPr>
              <a:t>Status hoch</a:t>
            </a:r>
          </a:p>
          <a:p>
            <a:pPr lvl="1" fontAlgn="t"/>
            <a:r>
              <a:rPr lang="de-DE" sz="1200" dirty="0">
                <a:latin typeface="+mj-lt"/>
              </a:rPr>
              <a:t>Status mittel</a:t>
            </a:r>
          </a:p>
          <a:p>
            <a:pPr lvl="1" fontAlgn="t"/>
            <a:r>
              <a:rPr lang="de-DE" sz="1200" dirty="0">
                <a:latin typeface="+mj-lt"/>
              </a:rPr>
              <a:t>Status niedrig</a:t>
            </a:r>
          </a:p>
          <a:p>
            <a:pPr lvl="1" fontAlgn="t"/>
            <a:r>
              <a:rPr lang="de-DE" sz="1200" dirty="0">
                <a:latin typeface="+mj-lt"/>
              </a:rPr>
              <a:t>Status sehr niedrig</a:t>
            </a:r>
          </a:p>
          <a:p>
            <a:pPr lvl="1" fontAlgn="t"/>
            <a:r>
              <a:rPr lang="de-DE" sz="1200" dirty="0">
                <a:latin typeface="+mj-lt"/>
              </a:rPr>
              <a:t>RISE-Fördergebiete</a:t>
            </a:r>
          </a:p>
          <a:p>
            <a:pPr>
              <a:lnSpc>
                <a:spcPct val="105000"/>
              </a:lnSpc>
            </a:pPr>
            <a:endParaRPr lang="de-DE" sz="1200" dirty="0" err="1">
              <a:latin typeface="+mj-lt"/>
            </a:endParaRPr>
          </a:p>
        </p:txBody>
      </p:sp>
      <p:sp>
        <p:nvSpPr>
          <p:cNvPr id="17" name="Textfeld 16">
            <a:extLst>
              <a:ext uri="{FF2B5EF4-FFF2-40B4-BE49-F238E27FC236}">
                <a16:creationId xmlns:a16="http://schemas.microsoft.com/office/drawing/2014/main" id="{106321B4-7998-53B8-D192-270C9B284000}"/>
              </a:ext>
            </a:extLst>
          </p:cNvPr>
          <p:cNvSpPr txBox="1"/>
          <p:nvPr/>
        </p:nvSpPr>
        <p:spPr>
          <a:xfrm>
            <a:off x="8268533" y="6191077"/>
            <a:ext cx="2051016" cy="430887"/>
          </a:xfrm>
          <a:prstGeom prst="rect">
            <a:avLst/>
          </a:prstGeom>
          <a:noFill/>
        </p:spPr>
        <p:txBody>
          <a:bodyPr wrap="square" rtlCol="0">
            <a:spAutoFit/>
          </a:bodyPr>
          <a:lstStyle/>
          <a:p>
            <a:r>
              <a:rPr lang="en-US" sz="1100" b="1" dirty="0" err="1">
                <a:solidFill>
                  <a:schemeClr val="bg1">
                    <a:lumMod val="50000"/>
                  </a:schemeClr>
                </a:solidFill>
                <a:latin typeface="+mj-lt"/>
                <a:cs typeface="Arial" panose="020B0604020202020204" pitchFamily="34" charset="0"/>
              </a:rPr>
              <a:t>Bildquelle</a:t>
            </a:r>
            <a:r>
              <a:rPr lang="en-US" sz="1100" b="1" dirty="0">
                <a:solidFill>
                  <a:schemeClr val="bg1">
                    <a:lumMod val="50000"/>
                  </a:schemeClr>
                </a:solidFill>
                <a:latin typeface="+mj-lt"/>
                <a:cs typeface="Arial" panose="020B0604020202020204" pitchFamily="34" charset="0"/>
              </a:rPr>
              <a:t>: </a:t>
            </a:r>
          </a:p>
          <a:p>
            <a:r>
              <a:rPr lang="de-DE" sz="1100" dirty="0" err="1">
                <a:solidFill>
                  <a:schemeClr val="bg1">
                    <a:lumMod val="50000"/>
                  </a:schemeClr>
                </a:solidFill>
                <a:latin typeface="+mj-lt"/>
                <a:cs typeface="Arial" panose="020B0604020202020204" pitchFamily="34" charset="0"/>
              </a:rPr>
              <a:t>Pohlan</a:t>
            </a:r>
            <a:r>
              <a:rPr lang="de-DE" sz="1100" dirty="0">
                <a:solidFill>
                  <a:schemeClr val="bg1">
                    <a:lumMod val="50000"/>
                  </a:schemeClr>
                </a:solidFill>
                <a:latin typeface="+mj-lt"/>
                <a:cs typeface="Arial" panose="020B0604020202020204" pitchFamily="34" charset="0"/>
              </a:rPr>
              <a:t> &amp; </a:t>
            </a:r>
            <a:r>
              <a:rPr lang="de-DE" sz="1100" dirty="0" err="1">
                <a:solidFill>
                  <a:schemeClr val="bg1">
                    <a:lumMod val="50000"/>
                  </a:schemeClr>
                </a:solidFill>
                <a:latin typeface="+mj-lt"/>
                <a:cs typeface="Arial" panose="020B0604020202020204" pitchFamily="34" charset="0"/>
              </a:rPr>
              <a:t>Strote</a:t>
            </a:r>
            <a:r>
              <a:rPr lang="de-DE" sz="1100" dirty="0">
                <a:solidFill>
                  <a:schemeClr val="bg1">
                    <a:lumMod val="50000"/>
                  </a:schemeClr>
                </a:solidFill>
                <a:latin typeface="+mj-lt"/>
                <a:cs typeface="Arial" panose="020B0604020202020204" pitchFamily="34" charset="0"/>
              </a:rPr>
              <a:t>, 2017</a:t>
            </a:r>
            <a:endParaRPr lang="en-US" sz="1100" dirty="0">
              <a:solidFill>
                <a:schemeClr val="bg1">
                  <a:lumMod val="50000"/>
                </a:schemeClr>
              </a:solidFill>
              <a:latin typeface="+mj-lt"/>
              <a:cs typeface="Arial" panose="020B0604020202020204" pitchFamily="34" charset="0"/>
            </a:endParaRPr>
          </a:p>
        </p:txBody>
      </p:sp>
      <p:sp>
        <p:nvSpPr>
          <p:cNvPr id="19" name="Abgerundetes Rechteck 18"/>
          <p:cNvSpPr/>
          <p:nvPr/>
        </p:nvSpPr>
        <p:spPr bwMode="gray">
          <a:xfrm>
            <a:off x="1063735" y="3799114"/>
            <a:ext cx="5177830" cy="2272530"/>
          </a:xfrm>
          <a:prstGeom prst="roundRect">
            <a:avLst/>
          </a:prstGeom>
          <a:solidFill>
            <a:srgbClr val="E2F0FC"/>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DE" dirty="0">
                <a:solidFill>
                  <a:schemeClr val="tx1"/>
                </a:solidFill>
                <a:latin typeface="+mj-lt"/>
              </a:rPr>
              <a:t>Neben individuellen Risikofaktoren (elterliche Belastung, geringere Bildung, Geschlecht, Alter) ist auch das</a:t>
            </a:r>
            <a:r>
              <a:rPr lang="de-DE" sz="2000" b="1" dirty="0">
                <a:solidFill>
                  <a:srgbClr val="004992"/>
                </a:solidFill>
                <a:latin typeface="+mj-lt"/>
              </a:rPr>
              <a:t> Leben in einem Gebiet mit niedrigerem sozialräumlichen Status </a:t>
            </a:r>
            <a:r>
              <a:rPr lang="de-DE" dirty="0">
                <a:solidFill>
                  <a:schemeClr val="tx1"/>
                </a:solidFill>
                <a:latin typeface="+mj-lt"/>
              </a:rPr>
              <a:t>mit einer </a:t>
            </a:r>
            <a:r>
              <a:rPr lang="de-DE" sz="2000" b="1" dirty="0">
                <a:solidFill>
                  <a:srgbClr val="004992"/>
                </a:solidFill>
                <a:latin typeface="+mj-lt"/>
              </a:rPr>
              <a:t>schlechteren psychischen Gesundheit </a:t>
            </a:r>
            <a:r>
              <a:rPr lang="de-DE" dirty="0">
                <a:solidFill>
                  <a:schemeClr val="tx1"/>
                </a:solidFill>
                <a:latin typeface="+mj-lt"/>
              </a:rPr>
              <a:t>assoziiert. </a:t>
            </a:r>
          </a:p>
        </p:txBody>
      </p:sp>
      <p:sp>
        <p:nvSpPr>
          <p:cNvPr id="21" name="Textplatzhalter 4">
            <a:extLst>
              <a:ext uri="{FF2B5EF4-FFF2-40B4-BE49-F238E27FC236}">
                <a16:creationId xmlns:a16="http://schemas.microsoft.com/office/drawing/2014/main" id="{E0F55DAD-80E9-488D-B2F4-B98F004E4F92}"/>
              </a:ext>
            </a:extLst>
          </p:cNvPr>
          <p:cNvSpPr>
            <a:spLocks noGrp="1"/>
          </p:cNvSpPr>
          <p:nvPr>
            <p:ph type="body" sz="quarter" idx="14"/>
          </p:nvPr>
        </p:nvSpPr>
        <p:spPr>
          <a:xfrm>
            <a:off x="408955" y="6544243"/>
            <a:ext cx="9648825" cy="216000"/>
          </a:xfrm>
        </p:spPr>
        <p:txBody>
          <a:bodyPr/>
          <a:lstStyle/>
          <a:p>
            <a:r>
              <a:rPr lang="de-DE" sz="1100" dirty="0">
                <a:solidFill>
                  <a:schemeClr val="bg1">
                    <a:lumMod val="50000"/>
                  </a:schemeClr>
                </a:solidFill>
                <a:latin typeface="+mj-lt"/>
              </a:rPr>
              <a:t>Li &amp; Napp et al. (2024)</a:t>
            </a:r>
          </a:p>
        </p:txBody>
      </p:sp>
      <p:sp>
        <p:nvSpPr>
          <p:cNvPr id="18" name="Datumsplatzhalter 1">
            <a:extLst>
              <a:ext uri="{FF2B5EF4-FFF2-40B4-BE49-F238E27FC236}">
                <a16:creationId xmlns:a16="http://schemas.microsoft.com/office/drawing/2014/main" id="{385A2C86-4181-5A49-89FA-0C8F0FE9E499}"/>
              </a:ext>
            </a:extLst>
          </p:cNvPr>
          <p:cNvSpPr>
            <a:spLocks noGrp="1"/>
          </p:cNvSpPr>
          <p:nvPr>
            <p:ph type="dt" sz="half" idx="10"/>
          </p:nvPr>
        </p:nvSpPr>
        <p:spPr bwMode="gray">
          <a:xfrm>
            <a:off x="984460" y="332680"/>
            <a:ext cx="3024000" cy="216000"/>
          </a:xfrm>
        </p:spPr>
        <p:txBody>
          <a:bodyPr/>
          <a:lstStyle/>
          <a:p>
            <a:r>
              <a:rPr lang="de-DE" dirty="0"/>
              <a:t>Dr. Anne Kaman &amp; Dr. Franziska Reiß</a:t>
            </a:r>
          </a:p>
        </p:txBody>
      </p:sp>
      <p:sp>
        <p:nvSpPr>
          <p:cNvPr id="20" name="Titel 4">
            <a:extLst>
              <a:ext uri="{FF2B5EF4-FFF2-40B4-BE49-F238E27FC236}">
                <a16:creationId xmlns:a16="http://schemas.microsoft.com/office/drawing/2014/main" id="{D84C91B0-D7A8-8E45-A9EC-1D478A41C708}"/>
              </a:ext>
            </a:extLst>
          </p:cNvPr>
          <p:cNvSpPr>
            <a:spLocks noGrp="1"/>
          </p:cNvSpPr>
          <p:nvPr>
            <p:ph type="title"/>
          </p:nvPr>
        </p:nvSpPr>
        <p:spPr bwMode="gray">
          <a:xfrm>
            <a:off x="432000" y="1080000"/>
            <a:ext cx="11376000" cy="720000"/>
          </a:xfrm>
        </p:spPr>
        <p:txBody>
          <a:bodyPr/>
          <a:lstStyle/>
          <a:p>
            <a:r>
              <a:rPr lang="de-DE" sz="2700" dirty="0">
                <a:latin typeface="+mn-lt"/>
              </a:rPr>
              <a:t>Ergebnisse</a:t>
            </a:r>
            <a:r>
              <a:rPr lang="de-DE" sz="2700" b="1" dirty="0"/>
              <a:t> | </a:t>
            </a:r>
            <a:r>
              <a:rPr lang="de-DE" sz="2700" dirty="0"/>
              <a:t>COPSY Hamburg-Studie </a:t>
            </a:r>
          </a:p>
        </p:txBody>
      </p:sp>
    </p:spTree>
    <p:extLst>
      <p:ext uri="{BB962C8B-B14F-4D97-AF65-F5344CB8AC3E}">
        <p14:creationId xmlns:p14="http://schemas.microsoft.com/office/powerpoint/2010/main" val="2336162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B4EF06D-49EC-0025-A735-E442125B737A}"/>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8818" y="9293"/>
            <a:ext cx="12203989" cy="6861378"/>
          </a:xfrm>
          <a:prstGeom prst="rect">
            <a:avLst/>
          </a:prstGeom>
        </p:spPr>
      </p:pic>
      <p:sp>
        <p:nvSpPr>
          <p:cNvPr id="4" name="Foliennummernplatzhalter 3"/>
          <p:cNvSpPr>
            <a:spLocks noGrp="1"/>
          </p:cNvSpPr>
          <p:nvPr>
            <p:ph type="sldNum" sz="quarter" idx="12"/>
          </p:nvPr>
        </p:nvSpPr>
        <p:spPr bwMode="gray"/>
        <p:txBody>
          <a:bodyPr/>
          <a:lstStyle/>
          <a:p>
            <a:fld id="{9B00EF49-7894-4F53-A8DD-F7DB3BFC5032}" type="slidenum">
              <a:rPr lang="de-DE" smtClean="0"/>
              <a:pPr/>
              <a:t>11</a:t>
            </a:fld>
            <a:endParaRPr lang="de-DE" dirty="0"/>
          </a:p>
        </p:txBody>
      </p:sp>
      <p:sp>
        <p:nvSpPr>
          <p:cNvPr id="3" name="Textfeld 2">
            <a:extLst>
              <a:ext uri="{FF2B5EF4-FFF2-40B4-BE49-F238E27FC236}">
                <a16:creationId xmlns:a16="http://schemas.microsoft.com/office/drawing/2014/main" id="{A954F8EB-936F-B14C-8E4A-0F9ED16D6553}"/>
              </a:ext>
            </a:extLst>
          </p:cNvPr>
          <p:cNvSpPr txBox="1"/>
          <p:nvPr/>
        </p:nvSpPr>
        <p:spPr bwMode="gray">
          <a:xfrm>
            <a:off x="32657" y="5323114"/>
            <a:ext cx="0" cy="0"/>
          </a:xfrm>
          <a:prstGeom prst="rect">
            <a:avLst/>
          </a:prstGeom>
          <a:noFill/>
        </p:spPr>
        <p:txBody>
          <a:bodyPr wrap="none" lIns="0" tIns="0" rIns="0" bIns="0" rtlCol="0">
            <a:noAutofit/>
          </a:bodyPr>
          <a:lstStyle/>
          <a:p>
            <a:pPr marL="216000" indent="-216000">
              <a:lnSpc>
                <a:spcPct val="105000"/>
              </a:lnSpc>
              <a:buFont typeface="Arial" panose="020B0604020202020204" pitchFamily="34" charset="0"/>
              <a:buChar char="•"/>
            </a:pPr>
            <a:endParaRPr lang="de-DE" dirty="0" err="1">
              <a:latin typeface="+mj-lt"/>
            </a:endParaRPr>
          </a:p>
        </p:txBody>
      </p:sp>
      <p:sp>
        <p:nvSpPr>
          <p:cNvPr id="14" name="Textfeld 13">
            <a:extLst>
              <a:ext uri="{FF2B5EF4-FFF2-40B4-BE49-F238E27FC236}">
                <a16:creationId xmlns:a16="http://schemas.microsoft.com/office/drawing/2014/main" id="{61A75A4D-6164-024C-B584-7FDA9CAF8618}"/>
              </a:ext>
            </a:extLst>
          </p:cNvPr>
          <p:cNvSpPr txBox="1"/>
          <p:nvPr/>
        </p:nvSpPr>
        <p:spPr bwMode="gray">
          <a:xfrm>
            <a:off x="11821449" y="6313611"/>
            <a:ext cx="0" cy="0"/>
          </a:xfrm>
          <a:prstGeom prst="rect">
            <a:avLst/>
          </a:prstGeom>
          <a:noFill/>
        </p:spPr>
        <p:txBody>
          <a:bodyPr wrap="none" lIns="0" tIns="0" rIns="0" bIns="0" rtlCol="0">
            <a:noAutofit/>
          </a:bodyPr>
          <a:lstStyle/>
          <a:p>
            <a:pPr marL="287993" indent="-287993">
              <a:lnSpc>
                <a:spcPct val="105000"/>
              </a:lnSpc>
              <a:buFont typeface="Arial" panose="020B0604020202020204" pitchFamily="34" charset="0"/>
              <a:buChar char="•"/>
            </a:pPr>
            <a:endParaRPr lang="de-DE" sz="2400" dirty="0" err="1">
              <a:latin typeface="+mj-lt"/>
            </a:endParaRPr>
          </a:p>
        </p:txBody>
      </p:sp>
      <p:sp>
        <p:nvSpPr>
          <p:cNvPr id="2" name="Textfeld 1">
            <a:extLst>
              <a:ext uri="{FF2B5EF4-FFF2-40B4-BE49-F238E27FC236}">
                <a16:creationId xmlns:a16="http://schemas.microsoft.com/office/drawing/2014/main" id="{F5B750F3-4612-F34E-8A3C-8E7811A1E936}"/>
              </a:ext>
            </a:extLst>
          </p:cNvPr>
          <p:cNvSpPr txBox="1"/>
          <p:nvPr/>
        </p:nvSpPr>
        <p:spPr bwMode="gray">
          <a:xfrm>
            <a:off x="2466109" y="3823855"/>
            <a:ext cx="0" cy="0"/>
          </a:xfrm>
          <a:prstGeom prst="rect">
            <a:avLst/>
          </a:prstGeom>
          <a:noFill/>
        </p:spPr>
        <p:txBody>
          <a:bodyPr wrap="none" lIns="0" tIns="0" rIns="0" bIns="0" rtlCol="0">
            <a:noAutofit/>
          </a:bodyPr>
          <a:lstStyle/>
          <a:p>
            <a:pPr marL="216000" indent="-216000">
              <a:lnSpc>
                <a:spcPct val="105000"/>
              </a:lnSpc>
              <a:buFont typeface="Arial" panose="020B0604020202020204" pitchFamily="34" charset="0"/>
              <a:buChar char="•"/>
            </a:pPr>
            <a:endParaRPr lang="de-DE" dirty="0" err="1">
              <a:latin typeface="+mj-lt"/>
            </a:endParaRPr>
          </a:p>
        </p:txBody>
      </p:sp>
      <p:sp>
        <p:nvSpPr>
          <p:cNvPr id="5" name="Textfeld 4">
            <a:extLst>
              <a:ext uri="{FF2B5EF4-FFF2-40B4-BE49-F238E27FC236}">
                <a16:creationId xmlns:a16="http://schemas.microsoft.com/office/drawing/2014/main" id="{F1EF7146-CB77-EB49-91E2-21F4E737AF3D}"/>
              </a:ext>
            </a:extLst>
          </p:cNvPr>
          <p:cNvSpPr txBox="1"/>
          <p:nvPr/>
        </p:nvSpPr>
        <p:spPr bwMode="gray">
          <a:xfrm>
            <a:off x="3131127" y="3879273"/>
            <a:ext cx="0" cy="0"/>
          </a:xfrm>
          <a:prstGeom prst="rect">
            <a:avLst/>
          </a:prstGeom>
          <a:noFill/>
        </p:spPr>
        <p:txBody>
          <a:bodyPr wrap="none" lIns="0" tIns="0" rIns="0" bIns="0" rtlCol="0">
            <a:noAutofit/>
          </a:bodyPr>
          <a:lstStyle/>
          <a:p>
            <a:pPr marL="216000" indent="-216000">
              <a:lnSpc>
                <a:spcPct val="105000"/>
              </a:lnSpc>
              <a:buFont typeface="Arial" panose="020B0604020202020204" pitchFamily="34" charset="0"/>
              <a:buChar char="•"/>
            </a:pPr>
            <a:endParaRPr lang="de-DE" dirty="0" err="1">
              <a:latin typeface="+mj-lt"/>
            </a:endParaRPr>
          </a:p>
        </p:txBody>
      </p:sp>
      <p:pic>
        <p:nvPicPr>
          <p:cNvPr id="10" name="Grafik 9" descr="Ein Bild, das Design enthält.&#10;&#10;Automatisch generierte Beschreibung mit geringer Zuverlässigkeit">
            <a:extLst>
              <a:ext uri="{FF2B5EF4-FFF2-40B4-BE49-F238E27FC236}">
                <a16:creationId xmlns:a16="http://schemas.microsoft.com/office/drawing/2014/main" id="{CA5CE0FE-7F50-FE45-860A-0EA6BC58A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093" y="4367048"/>
            <a:ext cx="984460" cy="2518336"/>
          </a:xfrm>
          <a:prstGeom prst="rect">
            <a:avLst/>
          </a:prstGeom>
        </p:spPr>
      </p:pic>
      <p:pic>
        <p:nvPicPr>
          <p:cNvPr id="11" name="Grafik 10" descr="Ein Bild, das Design enthält.&#10;&#10;Automatisch generierte Beschreibung mit geringer Zuverlässigkeit">
            <a:extLst>
              <a:ext uri="{FF2B5EF4-FFF2-40B4-BE49-F238E27FC236}">
                <a16:creationId xmlns:a16="http://schemas.microsoft.com/office/drawing/2014/main" id="{2BB8FABE-8F7E-F442-9322-29EF533138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3011" y="6184304"/>
            <a:ext cx="984460" cy="701080"/>
          </a:xfrm>
          <a:prstGeom prst="rect">
            <a:avLst/>
          </a:prstGeom>
        </p:spPr>
      </p:pic>
      <p:pic>
        <p:nvPicPr>
          <p:cNvPr id="12" name="Grafik 11" descr="Ein Bild, das Design enthält.&#10;&#10;Automatisch generierte Beschreibung mit geringer Zuverlässigkeit">
            <a:extLst>
              <a:ext uri="{FF2B5EF4-FFF2-40B4-BE49-F238E27FC236}">
                <a16:creationId xmlns:a16="http://schemas.microsoft.com/office/drawing/2014/main" id="{881BA744-AC76-494B-819D-46FDB2BE1B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41757" y="846022"/>
            <a:ext cx="1798240" cy="1844248"/>
          </a:xfrm>
          <a:prstGeom prst="rect">
            <a:avLst/>
          </a:prstGeom>
        </p:spPr>
      </p:pic>
      <p:pic>
        <p:nvPicPr>
          <p:cNvPr id="13" name="Grafik 12" descr="Ein Bild, das Design enthält.&#10;&#10;Automatisch generierte Beschreibung mit geringer Zuverlässigkeit">
            <a:extLst>
              <a:ext uri="{FF2B5EF4-FFF2-40B4-BE49-F238E27FC236}">
                <a16:creationId xmlns:a16="http://schemas.microsoft.com/office/drawing/2014/main" id="{D0D02B45-1BAD-FB45-A323-C86E6948B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426219" y="1948583"/>
            <a:ext cx="813778" cy="922124"/>
          </a:xfrm>
          <a:prstGeom prst="rect">
            <a:avLst/>
          </a:prstGeom>
        </p:spPr>
      </p:pic>
      <p:pic>
        <p:nvPicPr>
          <p:cNvPr id="15" name="Grafik 14" descr="Ein Bild, das Design enthält.&#10;&#10;Automatisch generierte Beschreibung mit geringer Zuverlässigkeit">
            <a:extLst>
              <a:ext uri="{FF2B5EF4-FFF2-40B4-BE49-F238E27FC236}">
                <a16:creationId xmlns:a16="http://schemas.microsoft.com/office/drawing/2014/main" id="{6CF35615-4687-764E-868E-AFB6C4EEA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093" y="867964"/>
            <a:ext cx="2151838" cy="904852"/>
          </a:xfrm>
          <a:prstGeom prst="rect">
            <a:avLst/>
          </a:prstGeom>
        </p:spPr>
      </p:pic>
      <p:pic>
        <p:nvPicPr>
          <p:cNvPr id="16" name="Grafik 15" descr="Ein Bild, das Design enthält.&#10;&#10;Automatisch generierte Beschreibung mit geringer Zuverlässigkeit">
            <a:extLst>
              <a:ext uri="{FF2B5EF4-FFF2-40B4-BE49-F238E27FC236}">
                <a16:creationId xmlns:a16="http://schemas.microsoft.com/office/drawing/2014/main" id="{D6D5E632-6F9F-8141-9041-2F6786A9E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093" y="1572434"/>
            <a:ext cx="1194019" cy="648813"/>
          </a:xfrm>
          <a:prstGeom prst="rect">
            <a:avLst/>
          </a:prstGeom>
        </p:spPr>
      </p:pic>
      <p:sp>
        <p:nvSpPr>
          <p:cNvPr id="34" name="Titel 4">
            <a:extLst>
              <a:ext uri="{FF2B5EF4-FFF2-40B4-BE49-F238E27FC236}">
                <a16:creationId xmlns:a16="http://schemas.microsoft.com/office/drawing/2014/main" id="{D0765144-64F8-3544-A6B6-6D2C299672B5}"/>
              </a:ext>
            </a:extLst>
          </p:cNvPr>
          <p:cNvSpPr>
            <a:spLocks noGrp="1"/>
          </p:cNvSpPr>
          <p:nvPr>
            <p:ph type="title"/>
          </p:nvPr>
        </p:nvSpPr>
        <p:spPr bwMode="gray">
          <a:xfrm>
            <a:off x="432000" y="1080000"/>
            <a:ext cx="11376000" cy="720000"/>
          </a:xfrm>
        </p:spPr>
        <p:txBody>
          <a:bodyPr/>
          <a:lstStyle/>
          <a:p>
            <a:r>
              <a:rPr lang="de-DE" sz="2700" b="1" dirty="0"/>
              <a:t>Ergebnisse | </a:t>
            </a:r>
            <a:r>
              <a:rPr lang="de-DE" sz="2700" dirty="0"/>
              <a:t>Schutzfaktoren</a:t>
            </a:r>
            <a:endParaRPr lang="de-DE" sz="2700" dirty="0">
              <a:solidFill>
                <a:srgbClr val="004992"/>
              </a:solidFill>
              <a:latin typeface="+mn-lt"/>
            </a:endParaRPr>
          </a:p>
        </p:txBody>
      </p:sp>
      <p:sp>
        <p:nvSpPr>
          <p:cNvPr id="17" name="Datumsplatzhalter 1">
            <a:extLst>
              <a:ext uri="{FF2B5EF4-FFF2-40B4-BE49-F238E27FC236}">
                <a16:creationId xmlns:a16="http://schemas.microsoft.com/office/drawing/2014/main" id="{AC046F1C-B885-C744-82FD-E9888A5F1378}"/>
              </a:ext>
            </a:extLst>
          </p:cNvPr>
          <p:cNvSpPr>
            <a:spLocks noGrp="1"/>
          </p:cNvSpPr>
          <p:nvPr>
            <p:ph type="dt" sz="half" idx="10"/>
          </p:nvPr>
        </p:nvSpPr>
        <p:spPr bwMode="gray">
          <a:xfrm>
            <a:off x="984460" y="332680"/>
            <a:ext cx="3024000" cy="216000"/>
          </a:xfrm>
        </p:spPr>
        <p:txBody>
          <a:bodyPr/>
          <a:lstStyle/>
          <a:p>
            <a:r>
              <a:rPr lang="de-DE" dirty="0"/>
              <a:t>Dr. Anne Kaman &amp; Dr. Franziska Reiß</a:t>
            </a:r>
          </a:p>
        </p:txBody>
      </p:sp>
    </p:spTree>
    <p:extLst>
      <p:ext uri="{BB962C8B-B14F-4D97-AF65-F5344CB8AC3E}">
        <p14:creationId xmlns:p14="http://schemas.microsoft.com/office/powerpoint/2010/main" val="2227613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28551-FA5C-3EE3-E59C-B121D03E0E59}"/>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667F9AE8-2FCD-2E4E-98B2-D98AE60280A5}"/>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8817" y="23723"/>
            <a:ext cx="12203992" cy="6861380"/>
          </a:xfrm>
          <a:prstGeom prst="rect">
            <a:avLst/>
          </a:prstGeom>
        </p:spPr>
      </p:pic>
      <p:sp>
        <p:nvSpPr>
          <p:cNvPr id="4" name="Foliennummernplatzhalter 3">
            <a:extLst>
              <a:ext uri="{FF2B5EF4-FFF2-40B4-BE49-F238E27FC236}">
                <a16:creationId xmlns:a16="http://schemas.microsoft.com/office/drawing/2014/main" id="{3A712AEA-9326-1E30-1FE5-7CE0A87EC1E0}"/>
              </a:ext>
            </a:extLst>
          </p:cNvPr>
          <p:cNvSpPr>
            <a:spLocks noGrp="1"/>
          </p:cNvSpPr>
          <p:nvPr>
            <p:ph type="sldNum" sz="quarter" idx="12"/>
          </p:nvPr>
        </p:nvSpPr>
        <p:spPr bwMode="gray"/>
        <p:txBody>
          <a:bodyPr/>
          <a:lstStyle/>
          <a:p>
            <a:fld id="{9B00EF49-7894-4F53-A8DD-F7DB3BFC5032}" type="slidenum">
              <a:rPr lang="de-DE" smtClean="0"/>
              <a:pPr/>
              <a:t>12</a:t>
            </a:fld>
            <a:endParaRPr lang="de-DE" dirty="0"/>
          </a:p>
        </p:txBody>
      </p:sp>
      <p:sp>
        <p:nvSpPr>
          <p:cNvPr id="6" name="Textfeld 5">
            <a:extLst>
              <a:ext uri="{FF2B5EF4-FFF2-40B4-BE49-F238E27FC236}">
                <a16:creationId xmlns:a16="http://schemas.microsoft.com/office/drawing/2014/main" id="{799DB53E-6C99-1300-73E4-79D7D69C6070}"/>
              </a:ext>
            </a:extLst>
          </p:cNvPr>
          <p:cNvSpPr txBox="1"/>
          <p:nvPr/>
        </p:nvSpPr>
        <p:spPr bwMode="gray">
          <a:xfrm>
            <a:off x="1657350" y="1514475"/>
            <a:ext cx="0" cy="0"/>
          </a:xfrm>
          <a:prstGeom prst="rect">
            <a:avLst/>
          </a:prstGeom>
          <a:noFill/>
        </p:spPr>
        <p:txBody>
          <a:bodyPr wrap="none" lIns="0" tIns="0" rIns="0" bIns="0" rtlCol="0">
            <a:noAutofit/>
          </a:bodyPr>
          <a:lstStyle/>
          <a:p>
            <a:pPr marL="216000" indent="-216000">
              <a:lnSpc>
                <a:spcPct val="105000"/>
              </a:lnSpc>
              <a:buFont typeface="Arial" panose="020B0604020202020204" pitchFamily="34" charset="0"/>
              <a:buChar char="•"/>
            </a:pPr>
            <a:endParaRPr lang="de-DE" dirty="0" err="1">
              <a:latin typeface="+mj-lt"/>
            </a:endParaRPr>
          </a:p>
        </p:txBody>
      </p:sp>
      <p:sp>
        <p:nvSpPr>
          <p:cNvPr id="5" name="Textfeld 4">
            <a:extLst>
              <a:ext uri="{FF2B5EF4-FFF2-40B4-BE49-F238E27FC236}">
                <a16:creationId xmlns:a16="http://schemas.microsoft.com/office/drawing/2014/main" id="{39B90F5F-0855-D6F5-3258-8B34DEAF871A}"/>
              </a:ext>
            </a:extLst>
          </p:cNvPr>
          <p:cNvSpPr txBox="1"/>
          <p:nvPr/>
        </p:nvSpPr>
        <p:spPr bwMode="gray">
          <a:xfrm>
            <a:off x="65314" y="4457700"/>
            <a:ext cx="0" cy="0"/>
          </a:xfrm>
          <a:prstGeom prst="rect">
            <a:avLst/>
          </a:prstGeom>
          <a:noFill/>
        </p:spPr>
        <p:txBody>
          <a:bodyPr wrap="none" lIns="0" tIns="0" rIns="0" bIns="0" rtlCol="0">
            <a:noAutofit/>
          </a:bodyPr>
          <a:lstStyle/>
          <a:p>
            <a:pPr marL="216000" indent="-216000">
              <a:lnSpc>
                <a:spcPct val="105000"/>
              </a:lnSpc>
              <a:buFont typeface="Arial" panose="020B0604020202020204" pitchFamily="34" charset="0"/>
              <a:buChar char="•"/>
            </a:pPr>
            <a:endParaRPr lang="de-DE" dirty="0" err="1">
              <a:latin typeface="+mj-lt"/>
            </a:endParaRPr>
          </a:p>
        </p:txBody>
      </p:sp>
      <p:sp>
        <p:nvSpPr>
          <p:cNvPr id="13" name="Titel 8">
            <a:extLst>
              <a:ext uri="{FF2B5EF4-FFF2-40B4-BE49-F238E27FC236}">
                <a16:creationId xmlns:a16="http://schemas.microsoft.com/office/drawing/2014/main" id="{4AEE5A43-4E48-5A2D-6414-3DD68B1CECCC}"/>
              </a:ext>
            </a:extLst>
          </p:cNvPr>
          <p:cNvSpPr txBox="1">
            <a:spLocks/>
          </p:cNvSpPr>
          <p:nvPr/>
        </p:nvSpPr>
        <p:spPr bwMode="gray">
          <a:xfrm>
            <a:off x="2605199" y="2322014"/>
            <a:ext cx="6984775" cy="2741475"/>
          </a:xfrm>
          <a:prstGeom prst="rect">
            <a:avLst/>
          </a:prstGeom>
          <a:noFill/>
        </p:spPr>
        <p:txBody>
          <a:bodyPr vert="horz" wrap="square" lIns="215963" tIns="71987" rIns="410400" bIns="71987" rtlCol="0" anchor="b">
            <a:spAutoFit/>
          </a:bodyPr>
          <a:lstStyle>
            <a:lvl1pPr algn="r" defTabSz="914400" rtl="0" eaLnBrk="1" latinLnBrk="0" hangingPunct="1">
              <a:lnSpc>
                <a:spcPct val="90000"/>
              </a:lnSpc>
              <a:spcBef>
                <a:spcPct val="0"/>
              </a:spcBef>
              <a:buNone/>
              <a:defRPr sz="3600" b="1" kern="1200">
                <a:solidFill>
                  <a:srgbClr val="004992"/>
                </a:solidFill>
                <a:latin typeface="+mj-lt"/>
                <a:ea typeface="+mj-ea"/>
                <a:cs typeface="+mj-cs"/>
              </a:defRPr>
            </a:lvl1pPr>
          </a:lstStyle>
          <a:p>
            <a:pPr algn="ctr">
              <a:spcAft>
                <a:spcPts val="600"/>
              </a:spcAft>
              <a:defRPr/>
            </a:pPr>
            <a:r>
              <a:rPr lang="de-DE" sz="2700" b="0" dirty="0">
                <a:solidFill>
                  <a:srgbClr val="004A93"/>
                </a:solidFill>
                <a:latin typeface="Calibri Light" panose="020F0302020204030204"/>
              </a:rPr>
              <a:t>PSYCHISCHE GESUNDHEIT IN KRISENZEITEN</a:t>
            </a:r>
          </a:p>
          <a:p>
            <a:pPr marL="0" marR="0" lvl="0" indent="0" algn="ctr" defTabSz="457123" rtl="0" eaLnBrk="1" fontAlgn="auto" latinLnBrk="0" hangingPunct="1">
              <a:lnSpc>
                <a:spcPct val="100000"/>
              </a:lnSpc>
              <a:spcBef>
                <a:spcPts val="0"/>
              </a:spcBef>
              <a:spcAft>
                <a:spcPts val="600"/>
              </a:spcAft>
              <a:buClrTx/>
              <a:buSzTx/>
              <a:buFontTx/>
              <a:buNone/>
              <a:tabLst/>
              <a:defRPr/>
            </a:pPr>
            <a:r>
              <a:rPr lang="de-DE" sz="4800" b="0" dirty="0">
                <a:solidFill>
                  <a:srgbClr val="004A93"/>
                </a:solidFill>
                <a:latin typeface="Calibri"/>
                <a:ea typeface="+mn-ea"/>
                <a:cs typeface="+mn-cs"/>
              </a:rPr>
              <a:t>fördern und schützen</a:t>
            </a:r>
            <a:endParaRPr kumimoji="0" lang="de-DE" sz="2700" b="0" i="0" u="none" strike="noStrike" kern="1200" cap="none" spc="0" normalizeH="0" baseline="0" noProof="0" dirty="0">
              <a:ln>
                <a:noFill/>
              </a:ln>
              <a:solidFill>
                <a:srgbClr val="004A93"/>
              </a:solidFill>
              <a:effectLst/>
              <a:uLnTx/>
              <a:uFillTx/>
              <a:latin typeface="+mn-lt"/>
              <a:ea typeface="+mj-ea"/>
              <a:cs typeface="+mj-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de-DE" sz="9600" b="0" i="0" u="none" strike="noStrike" kern="1200" cap="none" spc="0" normalizeH="0" baseline="0" noProof="0" dirty="0">
              <a:ln>
                <a:noFill/>
              </a:ln>
              <a:solidFill>
                <a:srgbClr val="004A93"/>
              </a:solidFill>
              <a:effectLst/>
              <a:uLnTx/>
              <a:uFillTx/>
              <a:latin typeface="+mn-lt"/>
              <a:ea typeface="+mj-ea"/>
              <a:cs typeface="+mj-cs"/>
            </a:endParaRPr>
          </a:p>
        </p:txBody>
      </p:sp>
      <p:pic>
        <p:nvPicPr>
          <p:cNvPr id="10" name="Grafik 9" descr="Ein Bild, das Menschliches Gesicht, Kleidung, Zeichnung, Cartoon enthält.&#10;&#10;KI-generierte Inhalte können fehlerhaft sein.">
            <a:extLst>
              <a:ext uri="{FF2B5EF4-FFF2-40B4-BE49-F238E27FC236}">
                <a16:creationId xmlns:a16="http://schemas.microsoft.com/office/drawing/2014/main" id="{003A1BAE-90B5-474C-83D8-B688952E119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33039" y="3717878"/>
            <a:ext cx="2520280" cy="2520280"/>
          </a:xfrm>
          <a:prstGeom prst="rect">
            <a:avLst/>
          </a:prstGeom>
        </p:spPr>
      </p:pic>
      <p:sp>
        <p:nvSpPr>
          <p:cNvPr id="8" name="Datumsplatzhalter 1">
            <a:extLst>
              <a:ext uri="{FF2B5EF4-FFF2-40B4-BE49-F238E27FC236}">
                <a16:creationId xmlns:a16="http://schemas.microsoft.com/office/drawing/2014/main" id="{4F5F015A-E423-1048-A4E2-B681A33F0D41}"/>
              </a:ext>
            </a:extLst>
          </p:cNvPr>
          <p:cNvSpPr>
            <a:spLocks noGrp="1"/>
          </p:cNvSpPr>
          <p:nvPr>
            <p:ph type="dt" sz="half" idx="10"/>
          </p:nvPr>
        </p:nvSpPr>
        <p:spPr bwMode="gray">
          <a:xfrm>
            <a:off x="984460" y="332680"/>
            <a:ext cx="3024000" cy="216000"/>
          </a:xfrm>
        </p:spPr>
        <p:txBody>
          <a:bodyPr/>
          <a:lstStyle/>
          <a:p>
            <a:r>
              <a:rPr lang="de-DE" dirty="0"/>
              <a:t>Dr. Anne Kaman &amp; Dr. Franziska Reiß</a:t>
            </a:r>
          </a:p>
        </p:txBody>
      </p:sp>
    </p:spTree>
    <p:extLst>
      <p:ext uri="{BB962C8B-B14F-4D97-AF65-F5344CB8AC3E}">
        <p14:creationId xmlns:p14="http://schemas.microsoft.com/office/powerpoint/2010/main" val="2517605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271C671-5428-E19A-5426-E785F18A54DA}"/>
              </a:ext>
            </a:extLst>
          </p:cNvPr>
          <p:cNvPicPr/>
          <p:nvPr/>
        </p:nvPicPr>
        <p:blipFill>
          <a:blip r:embed="rId3">
            <a:extLst>
              <a:ext uri="{28A0092B-C50C-407E-A947-70E740481C1C}">
                <a14:useLocalDpi xmlns:a14="http://schemas.microsoft.com/office/drawing/2010/main" val="0"/>
              </a:ext>
            </a:extLst>
          </a:blip>
          <a:srcRect/>
          <a:stretch/>
        </p:blipFill>
        <p:spPr>
          <a:xfrm>
            <a:off x="-8817" y="23723"/>
            <a:ext cx="12203992" cy="6861380"/>
          </a:xfrm>
          <a:prstGeom prst="rect">
            <a:avLst/>
          </a:prstGeom>
        </p:spPr>
      </p:pic>
      <p:sp>
        <p:nvSpPr>
          <p:cNvPr id="4" name="Foliennummernplatzhalter 3"/>
          <p:cNvSpPr>
            <a:spLocks noGrp="1"/>
          </p:cNvSpPr>
          <p:nvPr>
            <p:ph type="sldNum" sz="quarter" idx="12"/>
          </p:nvPr>
        </p:nvSpPr>
        <p:spPr bwMode="gray"/>
        <p:txBody>
          <a:bodyPr/>
          <a:lstStyle/>
          <a:p>
            <a:fld id="{9B00EF49-7894-4F53-A8DD-F7DB3BFC5032}" type="slidenum">
              <a:rPr lang="de-DE" smtClean="0"/>
              <a:pPr/>
              <a:t>13</a:t>
            </a:fld>
            <a:endParaRPr lang="de-DE" dirty="0"/>
          </a:p>
        </p:txBody>
      </p:sp>
      <p:sp>
        <p:nvSpPr>
          <p:cNvPr id="5" name="Titel 4"/>
          <p:cNvSpPr>
            <a:spLocks noGrp="1"/>
          </p:cNvSpPr>
          <p:nvPr>
            <p:ph type="title"/>
          </p:nvPr>
        </p:nvSpPr>
        <p:spPr bwMode="gray">
          <a:xfrm>
            <a:off x="432000" y="1080000"/>
            <a:ext cx="11376000" cy="720000"/>
          </a:xfrm>
        </p:spPr>
        <p:txBody>
          <a:bodyPr/>
          <a:lstStyle/>
          <a:p>
            <a:r>
              <a:rPr lang="de-DE" sz="2700" dirty="0">
                <a:latin typeface="+mn-lt"/>
              </a:rPr>
              <a:t>Psychische Gesundheit fördern und schützen</a:t>
            </a:r>
          </a:p>
        </p:txBody>
      </p:sp>
      <p:sp>
        <p:nvSpPr>
          <p:cNvPr id="10" name="Textplatzhalter 9"/>
          <p:cNvSpPr>
            <a:spLocks noGrp="1"/>
          </p:cNvSpPr>
          <p:nvPr>
            <p:ph type="body" sz="quarter" idx="13"/>
          </p:nvPr>
        </p:nvSpPr>
        <p:spPr bwMode="gray">
          <a:xfrm>
            <a:off x="432000" y="1844824"/>
            <a:ext cx="11376000" cy="4680496"/>
          </a:xfrm>
        </p:spPr>
        <p:txBody>
          <a:bodyPr/>
          <a:lstStyle/>
          <a:p>
            <a:pPr marL="0" indent="0">
              <a:buNone/>
            </a:pPr>
            <a:r>
              <a:rPr lang="de-DE" sz="2200" dirty="0">
                <a:solidFill>
                  <a:srgbClr val="004992"/>
                </a:solidFill>
              </a:rPr>
              <a:t>Die Förderung der psychischen Gesundheit von Kindern ist eine gesamtgesellschaftliche Aufgabe!</a:t>
            </a:r>
          </a:p>
          <a:p>
            <a:pPr marL="342900" indent="-342900">
              <a:buFont typeface="Arial" panose="020B0604020202020204" pitchFamily="34" charset="0"/>
              <a:buChar char="•"/>
            </a:pPr>
            <a:r>
              <a:rPr lang="de-DE" sz="2000" b="1" dirty="0">
                <a:solidFill>
                  <a:schemeClr val="accent1"/>
                </a:solidFill>
                <a:latin typeface="+mj-lt"/>
              </a:rPr>
              <a:t>Rahmenbedingungen für ein gesundes Aufwachsen schaffen </a:t>
            </a:r>
            <a:endParaRPr lang="de-DE" sz="2000" b="1" dirty="0">
              <a:solidFill>
                <a:srgbClr val="004992"/>
              </a:solidFill>
              <a:effectLst/>
              <a:latin typeface="+mj-lt"/>
            </a:endParaRPr>
          </a:p>
          <a:p>
            <a:pPr marL="342900" indent="-342900">
              <a:lnSpc>
                <a:spcPct val="114000"/>
              </a:lnSpc>
              <a:spcBef>
                <a:spcPts val="1600"/>
              </a:spcBef>
              <a:spcAft>
                <a:spcPts val="600"/>
              </a:spcAft>
              <a:buClr>
                <a:srgbClr val="004992"/>
              </a:buClr>
              <a:buFont typeface="Arial" panose="020B0604020202020204" pitchFamily="34" charset="0"/>
              <a:buChar char="•"/>
            </a:pPr>
            <a:r>
              <a:rPr lang="de-DE" sz="2000" dirty="0">
                <a:solidFill>
                  <a:srgbClr val="004992"/>
                </a:solidFill>
                <a:latin typeface="+mj-lt"/>
              </a:rPr>
              <a:t>Ressourcen-orientierte</a:t>
            </a:r>
            <a:r>
              <a:rPr lang="de-DE" sz="2000" dirty="0">
                <a:latin typeface="+mj-lt"/>
              </a:rPr>
              <a:t> Ansätze zur Förderung der psychischen Gesundheit (Stärkung von Schutzfaktoren und </a:t>
            </a:r>
            <a:r>
              <a:rPr lang="de-DE" sz="2000" dirty="0">
                <a:solidFill>
                  <a:srgbClr val="004992"/>
                </a:solidFill>
                <a:latin typeface="+mj-lt"/>
              </a:rPr>
              <a:t>Resilienz</a:t>
            </a:r>
            <a:r>
              <a:rPr lang="de-DE" sz="2000" dirty="0">
                <a:latin typeface="+mj-lt"/>
              </a:rPr>
              <a:t>)</a:t>
            </a:r>
          </a:p>
          <a:p>
            <a:pPr marL="342900" indent="-342900">
              <a:spcBef>
                <a:spcPts val="1799"/>
              </a:spcBef>
              <a:buFont typeface="Arial" panose="020B0604020202020204" pitchFamily="34" charset="0"/>
              <a:buChar char="•"/>
              <a:defRPr/>
            </a:pPr>
            <a:r>
              <a:rPr lang="de-DE" sz="2000" dirty="0">
                <a:solidFill>
                  <a:srgbClr val="004992"/>
                </a:solidFill>
                <a:latin typeface="+mj-lt"/>
              </a:rPr>
              <a:t>Niedrigschwellige Angebote </a:t>
            </a:r>
            <a:r>
              <a:rPr lang="de-DE" sz="2000" dirty="0">
                <a:latin typeface="+mj-lt"/>
              </a:rPr>
              <a:t>für belastete Kinder und Familien </a:t>
            </a:r>
          </a:p>
          <a:p>
            <a:pPr marL="342900" indent="-342900">
              <a:spcBef>
                <a:spcPts val="1799"/>
              </a:spcBef>
              <a:buFont typeface="Arial" panose="020B0604020202020204" pitchFamily="34" charset="0"/>
              <a:buChar char="•"/>
              <a:defRPr/>
            </a:pPr>
            <a:r>
              <a:rPr lang="de-DE" sz="2000" dirty="0">
                <a:solidFill>
                  <a:srgbClr val="333333"/>
                </a:solidFill>
                <a:latin typeface="+mj-lt"/>
              </a:rPr>
              <a:t>Nachhaltige </a:t>
            </a:r>
            <a:r>
              <a:rPr lang="de-DE" sz="2000" dirty="0">
                <a:solidFill>
                  <a:schemeClr val="accent1"/>
                </a:solidFill>
                <a:latin typeface="+mj-lt"/>
              </a:rPr>
              <a:t>Verbesserung der </a:t>
            </a:r>
            <a:r>
              <a:rPr lang="de-DE" sz="2000" dirty="0">
                <a:solidFill>
                  <a:srgbClr val="004992"/>
                </a:solidFill>
                <a:latin typeface="+mj-lt"/>
              </a:rPr>
              <a:t>psychosozialen, psychotherapeutischen und psychiatrischen </a:t>
            </a:r>
            <a:r>
              <a:rPr lang="de-DE" sz="2000" dirty="0">
                <a:solidFill>
                  <a:schemeClr val="accent1"/>
                </a:solidFill>
                <a:latin typeface="+mj-lt"/>
              </a:rPr>
              <a:t>Versorgungssituation</a:t>
            </a:r>
            <a:r>
              <a:rPr lang="de-DE" sz="2000" dirty="0">
                <a:solidFill>
                  <a:srgbClr val="333333"/>
                </a:solidFill>
                <a:latin typeface="+mj-lt"/>
              </a:rPr>
              <a:t> von Kindern und Jugendlichen mit psychischen Belastungen (in Krisensituationen)</a:t>
            </a:r>
            <a:endParaRPr lang="de-DE" sz="2000" dirty="0">
              <a:latin typeface="+mj-lt"/>
            </a:endParaRPr>
          </a:p>
          <a:p>
            <a:pPr marL="342900" indent="-342900">
              <a:lnSpc>
                <a:spcPct val="114000"/>
              </a:lnSpc>
              <a:spcBef>
                <a:spcPts val="1000"/>
              </a:spcBef>
              <a:spcAft>
                <a:spcPts val="600"/>
              </a:spcAft>
              <a:buClr>
                <a:srgbClr val="004992"/>
              </a:buClr>
              <a:buFont typeface="Arial" panose="020B0604020202020204" pitchFamily="34" charset="0"/>
              <a:buChar char="•"/>
            </a:pPr>
            <a:r>
              <a:rPr lang="de-DE" sz="2000" dirty="0">
                <a:solidFill>
                  <a:schemeClr val="accent1"/>
                </a:solidFill>
                <a:latin typeface="+mj-lt"/>
              </a:rPr>
              <a:t>Ganzheitlicher Ansatz </a:t>
            </a:r>
            <a:r>
              <a:rPr lang="de-DE" sz="2000" dirty="0">
                <a:solidFill>
                  <a:srgbClr val="333333"/>
                </a:solidFill>
                <a:latin typeface="+mj-lt"/>
              </a:rPr>
              <a:t>erforderlich, sowohl auf individueller Ebene (Verhalten) als auch auf gesellschaftlicher Ebene (z.B. Lebens- und Arbeitsbedingungen der Familie, Zugang zu Bildung)</a:t>
            </a:r>
          </a:p>
        </p:txBody>
      </p:sp>
      <p:pic>
        <p:nvPicPr>
          <p:cNvPr id="8" name="Grafik 7" descr="Puzzleteile">
            <a:extLst>
              <a:ext uri="{FF2B5EF4-FFF2-40B4-BE49-F238E27FC236}">
                <a16:creationId xmlns:a16="http://schemas.microsoft.com/office/drawing/2014/main" id="{C085ACEF-E3E5-4213-A5F2-F165911734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43622" y="695892"/>
            <a:ext cx="1257966" cy="1257966"/>
          </a:xfrm>
          <a:prstGeom prst="rect">
            <a:avLst/>
          </a:prstGeom>
        </p:spPr>
      </p:pic>
      <p:sp>
        <p:nvSpPr>
          <p:cNvPr id="7" name="Datumsplatzhalter 1">
            <a:extLst>
              <a:ext uri="{FF2B5EF4-FFF2-40B4-BE49-F238E27FC236}">
                <a16:creationId xmlns:a16="http://schemas.microsoft.com/office/drawing/2014/main" id="{54F6FD1A-CD9C-EE47-B824-D442DABBF585}"/>
              </a:ext>
            </a:extLst>
          </p:cNvPr>
          <p:cNvSpPr>
            <a:spLocks noGrp="1"/>
          </p:cNvSpPr>
          <p:nvPr>
            <p:ph type="dt" sz="half" idx="10"/>
          </p:nvPr>
        </p:nvSpPr>
        <p:spPr bwMode="gray">
          <a:xfrm>
            <a:off x="984460" y="332680"/>
            <a:ext cx="3024000" cy="216000"/>
          </a:xfrm>
        </p:spPr>
        <p:txBody>
          <a:bodyPr/>
          <a:lstStyle/>
          <a:p>
            <a:r>
              <a:rPr lang="de-DE" dirty="0"/>
              <a:t>Dr. Anne Kaman &amp; Dr. Franziska Reiß</a:t>
            </a:r>
          </a:p>
        </p:txBody>
      </p:sp>
    </p:spTree>
    <p:extLst>
      <p:ext uri="{BB962C8B-B14F-4D97-AF65-F5344CB8AC3E}">
        <p14:creationId xmlns:p14="http://schemas.microsoft.com/office/powerpoint/2010/main" val="1844993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E8C1CABB-E361-CD43-943D-30237B3F89E6}"/>
              </a:ext>
            </a:extLst>
          </p:cNvPr>
          <p:cNvPicPr/>
          <p:nvPr/>
        </p:nvPicPr>
        <p:blipFill>
          <a:blip r:embed="rId2">
            <a:extLst>
              <a:ext uri="{28A0092B-C50C-407E-A947-70E740481C1C}">
                <a14:useLocalDpi xmlns:a14="http://schemas.microsoft.com/office/drawing/2010/main" val="0"/>
              </a:ext>
            </a:extLst>
          </a:blip>
          <a:srcRect/>
          <a:stretch/>
        </p:blipFill>
        <p:spPr>
          <a:xfrm>
            <a:off x="-8817" y="-53425"/>
            <a:ext cx="12203992" cy="7077685"/>
          </a:xfrm>
          <a:prstGeom prst="rect">
            <a:avLst/>
          </a:prstGeom>
        </p:spPr>
      </p:pic>
      <p:sp>
        <p:nvSpPr>
          <p:cNvPr id="3" name="Inhaltsplatzhalter 2">
            <a:extLst>
              <a:ext uri="{FF2B5EF4-FFF2-40B4-BE49-F238E27FC236}">
                <a16:creationId xmlns:a16="http://schemas.microsoft.com/office/drawing/2014/main" id="{DB45F7EB-9D03-42B1-9AC4-8B5B5E08981C}"/>
              </a:ext>
            </a:extLst>
          </p:cNvPr>
          <p:cNvSpPr>
            <a:spLocks noGrp="1"/>
          </p:cNvSpPr>
          <p:nvPr>
            <p:ph idx="1"/>
          </p:nvPr>
        </p:nvSpPr>
        <p:spPr>
          <a:xfrm>
            <a:off x="432000" y="1700808"/>
            <a:ext cx="11340000" cy="4824512"/>
          </a:xfrm>
        </p:spPr>
        <p:txBody>
          <a:bodyPr/>
          <a:lstStyle/>
          <a:p>
            <a:pPr indent="-360000">
              <a:spcBef>
                <a:spcPts val="0"/>
              </a:spcBef>
              <a:spcAft>
                <a:spcPts val="1000"/>
              </a:spcAft>
            </a:pPr>
            <a:r>
              <a:rPr lang="en-US" sz="1200" dirty="0" err="1">
                <a:solidFill>
                  <a:schemeClr val="tx1"/>
                </a:solidFill>
                <a:effectLst/>
                <a:latin typeface="+mj-lt"/>
              </a:rPr>
              <a:t>Habermann</a:t>
            </a:r>
            <a:r>
              <a:rPr lang="en-US" sz="1200" dirty="0">
                <a:solidFill>
                  <a:schemeClr val="tx1"/>
                </a:solidFill>
                <a:effectLst/>
                <a:latin typeface="+mj-lt"/>
              </a:rPr>
              <a:t>, K., Napp, A.-K., Reiß, F., Kaman, A., Erhart, M., &amp; Ravens-Sieberer, U. (2025). Supporting youths in global crises: an analysis of risk and resources factors for multiple health complaints in children and adolescents during the COVID-19 pandemic. Frontiers in Public Health, 13, 1510355. https://</a:t>
            </a:r>
            <a:r>
              <a:rPr lang="en-US" sz="1200" dirty="0" err="1">
                <a:solidFill>
                  <a:schemeClr val="tx1"/>
                </a:solidFill>
                <a:effectLst/>
                <a:latin typeface="+mj-lt"/>
              </a:rPr>
              <a:t>doi.org</a:t>
            </a:r>
            <a:r>
              <a:rPr lang="en-US" sz="1200" dirty="0">
                <a:solidFill>
                  <a:schemeClr val="tx1"/>
                </a:solidFill>
                <a:effectLst/>
                <a:latin typeface="+mj-lt"/>
              </a:rPr>
              <a:t>/10.3389/fpubh.2025.1510355</a:t>
            </a:r>
            <a:endParaRPr lang="de-DE" sz="1200" dirty="0">
              <a:solidFill>
                <a:schemeClr val="tx1"/>
              </a:solidFill>
              <a:effectLst/>
              <a:latin typeface="+mj-lt"/>
            </a:endParaRPr>
          </a:p>
          <a:p>
            <a:pPr indent="-360000">
              <a:spcBef>
                <a:spcPts val="0"/>
              </a:spcBef>
              <a:spcAft>
                <a:spcPts val="1000"/>
              </a:spcAft>
            </a:pPr>
            <a:r>
              <a:rPr lang="de-DE" sz="1200" dirty="0">
                <a:solidFill>
                  <a:schemeClr val="tx1"/>
                </a:solidFill>
                <a:effectLst/>
                <a:latin typeface="+mj-lt"/>
              </a:rPr>
              <a:t>Kaman, A., Devine, J., Erhart, M., Napp, A.-K., Reiss, F., Moeller, S., Zoellner, F., Behn, S., &amp; Ravens-Sieberer, U. (2025). Youth Mental Health in Times of Global </a:t>
            </a:r>
            <a:r>
              <a:rPr lang="de-DE" sz="1200" dirty="0" err="1">
                <a:solidFill>
                  <a:schemeClr val="tx1"/>
                </a:solidFill>
                <a:effectLst/>
                <a:latin typeface="+mj-lt"/>
              </a:rPr>
              <a:t>Crises</a:t>
            </a:r>
            <a:r>
              <a:rPr lang="de-DE" sz="1200" dirty="0">
                <a:solidFill>
                  <a:schemeClr val="tx1"/>
                </a:solidFill>
                <a:effectLst/>
                <a:latin typeface="+mj-lt"/>
              </a:rPr>
              <a:t>: Evidence From the German Longitudinal COVID-19 and Psychological Health Study. Journal of Adolescent Health, S1054139X25001983. https://</a:t>
            </a:r>
            <a:r>
              <a:rPr lang="de-DE" sz="1200" dirty="0" err="1">
                <a:solidFill>
                  <a:schemeClr val="tx1"/>
                </a:solidFill>
                <a:effectLst/>
                <a:latin typeface="+mj-lt"/>
              </a:rPr>
              <a:t>doi.org</a:t>
            </a:r>
            <a:r>
              <a:rPr lang="de-DE" sz="1200" dirty="0">
                <a:solidFill>
                  <a:schemeClr val="tx1"/>
                </a:solidFill>
                <a:effectLst/>
                <a:latin typeface="+mj-lt"/>
              </a:rPr>
              <a:t>/10.1016/j.jadohealth.2025.05.010</a:t>
            </a:r>
          </a:p>
          <a:p>
            <a:pPr indent="-360000">
              <a:spcBef>
                <a:spcPts val="0"/>
              </a:spcBef>
              <a:spcAft>
                <a:spcPts val="1000"/>
              </a:spcAft>
            </a:pPr>
            <a:r>
              <a:rPr lang="de-DE" sz="1200" dirty="0">
                <a:solidFill>
                  <a:schemeClr val="tx1"/>
                </a:solidFill>
                <a:effectLst/>
                <a:latin typeface="+mj-lt"/>
              </a:rPr>
              <a:t>Kaman, A., Erhart, M., Devine, J., Napp, A.-K., Reiß, F., Behn, S., &amp; Ravens-Sieberer, U. (2025). Psychische Gesundheit von Kindern und Jugendlichen in Zeiten globaler Krisen: Ergebnisse der COPSY-Längsschnittstudie von 2020 bis 2024. Bundesgesundheitsblatt - Gesundheitsforschung - Gesundheitsschutz, 68(6), 670–680. https://</a:t>
            </a:r>
            <a:r>
              <a:rPr lang="de-DE" sz="1200" dirty="0" err="1">
                <a:solidFill>
                  <a:schemeClr val="tx1"/>
                </a:solidFill>
                <a:effectLst/>
                <a:latin typeface="+mj-lt"/>
              </a:rPr>
              <a:t>doi.org</a:t>
            </a:r>
            <a:r>
              <a:rPr lang="de-DE" sz="1200" dirty="0">
                <a:solidFill>
                  <a:schemeClr val="tx1"/>
                </a:solidFill>
                <a:effectLst/>
                <a:latin typeface="+mj-lt"/>
              </a:rPr>
              <a:t>/10.1007/s00103-025-04045-1</a:t>
            </a:r>
          </a:p>
          <a:p>
            <a:pPr indent="-360000">
              <a:spcBef>
                <a:spcPts val="0"/>
              </a:spcBef>
              <a:spcAft>
                <a:spcPts val="1000"/>
              </a:spcAft>
            </a:pPr>
            <a:r>
              <a:rPr lang="de-DE" sz="1200" dirty="0">
                <a:solidFill>
                  <a:schemeClr val="tx1"/>
                </a:solidFill>
                <a:effectLst/>
                <a:latin typeface="+mj-lt"/>
              </a:rPr>
              <a:t>Li, L. Y., Napp, A.-K., Adedeji, A., Erhart, M., Kaman, A., Boecker, M., Kloster, T., Krefis, A. C., Reiß, F., &amp; Ravens-Sieberer, U. (2024). The </a:t>
            </a:r>
            <a:r>
              <a:rPr lang="de-DE" sz="1200" dirty="0" err="1">
                <a:solidFill>
                  <a:schemeClr val="tx1"/>
                </a:solidFill>
                <a:effectLst/>
                <a:latin typeface="+mj-lt"/>
              </a:rPr>
              <a:t>impact</a:t>
            </a:r>
            <a:r>
              <a:rPr lang="de-DE" sz="1200" dirty="0">
                <a:solidFill>
                  <a:schemeClr val="tx1"/>
                </a:solidFill>
                <a:effectLst/>
                <a:latin typeface="+mj-lt"/>
              </a:rPr>
              <a:t> of </a:t>
            </a:r>
            <a:r>
              <a:rPr lang="de-DE" sz="1200" dirty="0" err="1">
                <a:solidFill>
                  <a:schemeClr val="tx1"/>
                </a:solidFill>
                <a:effectLst/>
                <a:latin typeface="+mj-lt"/>
              </a:rPr>
              <a:t>neighborhood</a:t>
            </a:r>
            <a:r>
              <a:rPr lang="de-DE" sz="1200" dirty="0">
                <a:solidFill>
                  <a:schemeClr val="tx1"/>
                </a:solidFill>
                <a:effectLst/>
                <a:latin typeface="+mj-lt"/>
              </a:rPr>
              <a:t> </a:t>
            </a:r>
            <a:r>
              <a:rPr lang="de-DE" sz="1200" dirty="0" err="1">
                <a:solidFill>
                  <a:schemeClr val="tx1"/>
                </a:solidFill>
                <a:effectLst/>
                <a:latin typeface="+mj-lt"/>
              </a:rPr>
              <a:t>deprivation</a:t>
            </a:r>
            <a:r>
              <a:rPr lang="de-DE" sz="1200" dirty="0">
                <a:solidFill>
                  <a:schemeClr val="tx1"/>
                </a:solidFill>
                <a:effectLst/>
                <a:latin typeface="+mj-lt"/>
              </a:rPr>
              <a:t> on mental health and quality of life in children and adolescents during the COVID-19 pandemic: Findings from the COPSY Hamburg study. </a:t>
            </a:r>
            <a:r>
              <a:rPr lang="de-DE" sz="1200" i="1" dirty="0">
                <a:solidFill>
                  <a:schemeClr val="tx1"/>
                </a:solidFill>
                <a:effectLst/>
                <a:latin typeface="+mj-lt"/>
              </a:rPr>
              <a:t>PLOS ONE</a:t>
            </a:r>
            <a:r>
              <a:rPr lang="de-DE" sz="1200" dirty="0">
                <a:solidFill>
                  <a:schemeClr val="tx1"/>
                </a:solidFill>
                <a:effectLst/>
                <a:latin typeface="+mj-lt"/>
              </a:rPr>
              <a:t>, </a:t>
            </a:r>
            <a:r>
              <a:rPr lang="de-DE" sz="1200" i="1" dirty="0">
                <a:solidFill>
                  <a:schemeClr val="tx1"/>
                </a:solidFill>
                <a:effectLst/>
                <a:latin typeface="+mj-lt"/>
              </a:rPr>
              <a:t>19</a:t>
            </a:r>
            <a:r>
              <a:rPr lang="de-DE" sz="1200" dirty="0">
                <a:solidFill>
                  <a:schemeClr val="tx1"/>
                </a:solidFill>
                <a:effectLst/>
                <a:latin typeface="+mj-lt"/>
              </a:rPr>
              <a:t>(11), e0313652. https://</a:t>
            </a:r>
            <a:r>
              <a:rPr lang="de-DE" sz="1200" dirty="0" err="1">
                <a:solidFill>
                  <a:schemeClr val="tx1"/>
                </a:solidFill>
                <a:effectLst/>
                <a:latin typeface="+mj-lt"/>
              </a:rPr>
              <a:t>doi.org</a:t>
            </a:r>
            <a:r>
              <a:rPr lang="de-DE" sz="1200" dirty="0">
                <a:solidFill>
                  <a:schemeClr val="tx1"/>
                </a:solidFill>
                <a:effectLst/>
                <a:latin typeface="+mj-lt"/>
              </a:rPr>
              <a:t>/10.1371/journal.pone.0313652</a:t>
            </a:r>
            <a:endParaRPr lang="de-DE" sz="1200" dirty="0">
              <a:solidFill>
                <a:schemeClr val="tx1"/>
              </a:solidFill>
              <a:latin typeface="+mj-lt"/>
            </a:endParaRPr>
          </a:p>
          <a:p>
            <a:pPr indent="-360000">
              <a:spcBef>
                <a:spcPts val="0"/>
              </a:spcBef>
              <a:spcAft>
                <a:spcPts val="1000"/>
              </a:spcAft>
            </a:pPr>
            <a:r>
              <a:rPr lang="de-DE" sz="1200" dirty="0">
                <a:solidFill>
                  <a:schemeClr val="tx1"/>
                </a:solidFill>
                <a:latin typeface="+mj-lt"/>
              </a:rPr>
              <a:t>Napp, A.-K., Kaman, A., Erhart, M., Westenhöfer, J. &amp; Ravens-</a:t>
            </a:r>
            <a:r>
              <a:rPr lang="de-DE" sz="1200" dirty="0" err="1">
                <a:solidFill>
                  <a:schemeClr val="tx1"/>
                </a:solidFill>
                <a:latin typeface="+mj-lt"/>
              </a:rPr>
              <a:t>Sieberer</a:t>
            </a:r>
            <a:r>
              <a:rPr lang="de-DE" sz="1200" dirty="0">
                <a:solidFill>
                  <a:schemeClr val="tx1"/>
                </a:solidFill>
                <a:latin typeface="+mj-lt"/>
              </a:rPr>
              <a:t>, U. (2023). Eating </a:t>
            </a:r>
            <a:r>
              <a:rPr lang="de-DE" sz="1200" dirty="0" err="1">
                <a:solidFill>
                  <a:schemeClr val="tx1"/>
                </a:solidFill>
                <a:latin typeface="+mj-lt"/>
              </a:rPr>
              <a:t>disorder</a:t>
            </a:r>
            <a:r>
              <a:rPr lang="de-DE" sz="1200" dirty="0">
                <a:solidFill>
                  <a:schemeClr val="tx1"/>
                </a:solidFill>
                <a:latin typeface="+mj-lt"/>
              </a:rPr>
              <a:t> </a:t>
            </a:r>
            <a:r>
              <a:rPr lang="de-DE" sz="1200" dirty="0" err="1">
                <a:solidFill>
                  <a:schemeClr val="tx1"/>
                </a:solidFill>
                <a:latin typeface="+mj-lt"/>
              </a:rPr>
              <a:t>symptoms</a:t>
            </a:r>
            <a:r>
              <a:rPr lang="de-DE" sz="1200" dirty="0">
                <a:solidFill>
                  <a:schemeClr val="tx1"/>
                </a:solidFill>
                <a:latin typeface="+mj-lt"/>
              </a:rPr>
              <a:t> </a:t>
            </a:r>
            <a:r>
              <a:rPr lang="de-DE" sz="1200" dirty="0" err="1">
                <a:solidFill>
                  <a:schemeClr val="tx1"/>
                </a:solidFill>
                <a:latin typeface="+mj-lt"/>
              </a:rPr>
              <a:t>among</a:t>
            </a:r>
            <a:r>
              <a:rPr lang="de-DE" sz="1200" dirty="0">
                <a:solidFill>
                  <a:schemeClr val="tx1"/>
                </a:solidFill>
                <a:latin typeface="+mj-lt"/>
              </a:rPr>
              <a:t> </a:t>
            </a:r>
            <a:r>
              <a:rPr lang="de-DE" sz="1200" dirty="0" err="1">
                <a:solidFill>
                  <a:schemeClr val="tx1"/>
                </a:solidFill>
                <a:latin typeface="+mj-lt"/>
              </a:rPr>
              <a:t>children</a:t>
            </a:r>
            <a:r>
              <a:rPr lang="de-DE" sz="1200" dirty="0">
                <a:solidFill>
                  <a:schemeClr val="tx1"/>
                </a:solidFill>
                <a:latin typeface="+mj-lt"/>
              </a:rPr>
              <a:t> and </a:t>
            </a:r>
            <a:r>
              <a:rPr lang="de-DE" sz="1200" dirty="0" err="1">
                <a:solidFill>
                  <a:schemeClr val="tx1"/>
                </a:solidFill>
                <a:latin typeface="+mj-lt"/>
              </a:rPr>
              <a:t>adolescents</a:t>
            </a:r>
            <a:r>
              <a:rPr lang="de-DE" sz="1200" dirty="0">
                <a:solidFill>
                  <a:schemeClr val="tx1"/>
                </a:solidFill>
                <a:latin typeface="+mj-lt"/>
              </a:rPr>
              <a:t> in Germany </a:t>
            </a:r>
            <a:r>
              <a:rPr lang="de-DE" sz="1200" dirty="0" err="1">
                <a:solidFill>
                  <a:schemeClr val="tx1"/>
                </a:solidFill>
                <a:latin typeface="+mj-lt"/>
              </a:rPr>
              <a:t>before</a:t>
            </a:r>
            <a:r>
              <a:rPr lang="de-DE" sz="1200" dirty="0">
                <a:solidFill>
                  <a:schemeClr val="tx1"/>
                </a:solidFill>
                <a:latin typeface="+mj-lt"/>
              </a:rPr>
              <a:t> and after </a:t>
            </a:r>
            <a:r>
              <a:rPr lang="de-DE" sz="1200" dirty="0" err="1">
                <a:solidFill>
                  <a:schemeClr val="tx1"/>
                </a:solidFill>
                <a:latin typeface="+mj-lt"/>
              </a:rPr>
              <a:t>the</a:t>
            </a:r>
            <a:r>
              <a:rPr lang="de-DE" sz="1200" dirty="0">
                <a:solidFill>
                  <a:schemeClr val="tx1"/>
                </a:solidFill>
                <a:latin typeface="+mj-lt"/>
              </a:rPr>
              <a:t> </a:t>
            </a:r>
            <a:r>
              <a:rPr lang="de-DE" sz="1200" dirty="0" err="1">
                <a:solidFill>
                  <a:schemeClr val="tx1"/>
                </a:solidFill>
                <a:latin typeface="+mj-lt"/>
              </a:rPr>
              <a:t>onset</a:t>
            </a:r>
            <a:r>
              <a:rPr lang="de-DE" sz="1200" dirty="0">
                <a:solidFill>
                  <a:schemeClr val="tx1"/>
                </a:solidFill>
                <a:latin typeface="+mj-lt"/>
              </a:rPr>
              <a:t> of </a:t>
            </a:r>
            <a:r>
              <a:rPr lang="de-DE" sz="1200" dirty="0" err="1">
                <a:solidFill>
                  <a:schemeClr val="tx1"/>
                </a:solidFill>
                <a:latin typeface="+mj-lt"/>
              </a:rPr>
              <a:t>the</a:t>
            </a:r>
            <a:r>
              <a:rPr lang="de-DE" sz="1200" dirty="0">
                <a:solidFill>
                  <a:schemeClr val="tx1"/>
                </a:solidFill>
                <a:latin typeface="+mj-lt"/>
              </a:rPr>
              <a:t> COVID-19 </a:t>
            </a:r>
            <a:r>
              <a:rPr lang="de-DE" sz="1200" dirty="0" err="1">
                <a:solidFill>
                  <a:schemeClr val="tx1"/>
                </a:solidFill>
                <a:latin typeface="+mj-lt"/>
              </a:rPr>
              <a:t>pandemic</a:t>
            </a:r>
            <a:r>
              <a:rPr lang="de-DE" sz="1200" dirty="0">
                <a:solidFill>
                  <a:schemeClr val="tx1"/>
                </a:solidFill>
                <a:latin typeface="+mj-lt"/>
              </a:rPr>
              <a:t>. Front. </a:t>
            </a:r>
            <a:r>
              <a:rPr lang="de-DE" sz="1200" dirty="0" err="1">
                <a:solidFill>
                  <a:schemeClr val="tx1"/>
                </a:solidFill>
                <a:latin typeface="+mj-lt"/>
              </a:rPr>
              <a:t>Psychiatry</a:t>
            </a:r>
            <a:r>
              <a:rPr lang="de-DE" sz="1200" dirty="0">
                <a:solidFill>
                  <a:schemeClr val="tx1"/>
                </a:solidFill>
                <a:latin typeface="+mj-lt"/>
              </a:rPr>
              <a:t> 14:1157402. doi: 10.3389/fpsyt.2023.1157402</a:t>
            </a:r>
          </a:p>
          <a:p>
            <a:pPr indent="-360000">
              <a:spcBef>
                <a:spcPts val="0"/>
              </a:spcBef>
              <a:spcAft>
                <a:spcPts val="1000"/>
              </a:spcAft>
            </a:pPr>
            <a:r>
              <a:rPr lang="de-DE" sz="1200" dirty="0">
                <a:solidFill>
                  <a:schemeClr val="tx1"/>
                </a:solidFill>
                <a:latin typeface="+mj-lt"/>
              </a:rPr>
              <a:t>Napp, A.-K., Gilbert, M., Kaman, A., Möller, S., Devine, J., Erhart, M. &amp; Ravens-Sieberer, U. (2024). Psychische Belastungen und Auffälligkeiten von Kindern und Eltern im Verlauf der COVID-19 Pandemie (2020-2022). Zeitschrift </a:t>
            </a:r>
            <a:r>
              <a:rPr lang="de-DE" sz="1200" dirty="0" err="1">
                <a:solidFill>
                  <a:schemeClr val="tx1"/>
                </a:solidFill>
                <a:latin typeface="+mj-lt"/>
              </a:rPr>
              <a:t>fuer</a:t>
            </a:r>
            <a:r>
              <a:rPr lang="de-DE" sz="1200" dirty="0">
                <a:solidFill>
                  <a:schemeClr val="tx1"/>
                </a:solidFill>
                <a:latin typeface="+mj-lt"/>
              </a:rPr>
              <a:t> Evidenz, Fortbildung und </a:t>
            </a:r>
            <a:r>
              <a:rPr lang="de-DE" sz="1200" dirty="0" err="1">
                <a:solidFill>
                  <a:schemeClr val="tx1"/>
                </a:solidFill>
                <a:latin typeface="+mj-lt"/>
              </a:rPr>
              <a:t>Qualitaet</a:t>
            </a:r>
            <a:r>
              <a:rPr lang="de-DE" sz="1200" dirty="0">
                <a:solidFill>
                  <a:schemeClr val="tx1"/>
                </a:solidFill>
                <a:latin typeface="+mj-lt"/>
              </a:rPr>
              <a:t> im Gesundheitswesen. </a:t>
            </a:r>
          </a:p>
          <a:p>
            <a:pPr indent="-360000" algn="l">
              <a:spcBef>
                <a:spcPts val="0"/>
              </a:spcBef>
              <a:spcAft>
                <a:spcPts val="1000"/>
              </a:spcAft>
            </a:pPr>
            <a:r>
              <a:rPr lang="de-DE" sz="1200" dirty="0">
                <a:solidFill>
                  <a:schemeClr val="tx1"/>
                </a:solidFill>
                <a:latin typeface="+mj-lt"/>
              </a:rPr>
              <a:t>Ravens-</a:t>
            </a:r>
            <a:r>
              <a:rPr lang="de-DE" sz="1200" dirty="0" err="1">
                <a:solidFill>
                  <a:schemeClr val="tx1"/>
                </a:solidFill>
                <a:latin typeface="+mj-lt"/>
              </a:rPr>
              <a:t>Sieberer</a:t>
            </a:r>
            <a:r>
              <a:rPr lang="de-DE" sz="1200" dirty="0">
                <a:solidFill>
                  <a:schemeClr val="tx1"/>
                </a:solidFill>
                <a:latin typeface="+mj-lt"/>
              </a:rPr>
              <a:t>, U., </a:t>
            </a:r>
            <a:r>
              <a:rPr lang="de-DE" sz="1200" dirty="0" err="1">
                <a:solidFill>
                  <a:schemeClr val="tx1"/>
                </a:solidFill>
                <a:latin typeface="+mj-lt"/>
              </a:rPr>
              <a:t>Devine</a:t>
            </a:r>
            <a:r>
              <a:rPr lang="de-DE" sz="1200" dirty="0">
                <a:solidFill>
                  <a:schemeClr val="tx1"/>
                </a:solidFill>
                <a:latin typeface="+mj-lt"/>
              </a:rPr>
              <a:t>, J., Napp, A.-K., Kaman, A., Saftig, L., Gilbert, M., Reiß, F., Löffler, C., Simon, A.M., Hurrelmann, K., </a:t>
            </a:r>
            <a:r>
              <a:rPr lang="de-DE" sz="1200" dirty="0" err="1">
                <a:solidFill>
                  <a:schemeClr val="tx1"/>
                </a:solidFill>
                <a:latin typeface="+mj-lt"/>
              </a:rPr>
              <a:t>Walper</a:t>
            </a:r>
            <a:r>
              <a:rPr lang="de-DE" sz="1200" dirty="0">
                <a:solidFill>
                  <a:schemeClr val="tx1"/>
                </a:solidFill>
                <a:latin typeface="+mj-lt"/>
              </a:rPr>
              <a:t>, S., Schlack, R., </a:t>
            </a:r>
            <a:r>
              <a:rPr lang="de-DE" sz="1200" dirty="0" err="1">
                <a:solidFill>
                  <a:schemeClr val="tx1"/>
                </a:solidFill>
                <a:latin typeface="+mj-lt"/>
              </a:rPr>
              <a:t>Hölling</a:t>
            </a:r>
            <a:r>
              <a:rPr lang="de-DE" sz="1200" dirty="0">
                <a:solidFill>
                  <a:schemeClr val="tx1"/>
                </a:solidFill>
                <a:latin typeface="+mj-lt"/>
              </a:rPr>
              <a:t>, H., Wieler, L.H. &amp; Erhart, M. (2023) </a:t>
            </a:r>
            <a:r>
              <a:rPr lang="de-DE" sz="1200" dirty="0" err="1">
                <a:solidFill>
                  <a:schemeClr val="tx1"/>
                </a:solidFill>
                <a:latin typeface="+mj-lt"/>
              </a:rPr>
              <a:t>Three</a:t>
            </a:r>
            <a:r>
              <a:rPr lang="de-DE" sz="1200" dirty="0">
                <a:solidFill>
                  <a:schemeClr val="tx1"/>
                </a:solidFill>
                <a:latin typeface="+mj-lt"/>
              </a:rPr>
              <a:t> </a:t>
            </a:r>
            <a:r>
              <a:rPr lang="en-US" sz="1200" dirty="0">
                <a:solidFill>
                  <a:schemeClr val="tx1"/>
                </a:solidFill>
                <a:latin typeface="+mj-lt"/>
              </a:rPr>
              <a:t>years into the pandemic: results of the longitudinal German COPSY study on youth mental health and health-related quality of life. Frontiers in Public Health. 11:1129073. </a:t>
            </a:r>
            <a:r>
              <a:rPr lang="en-US" sz="1200" dirty="0" err="1">
                <a:solidFill>
                  <a:schemeClr val="tx1"/>
                </a:solidFill>
                <a:latin typeface="+mj-lt"/>
              </a:rPr>
              <a:t>doi</a:t>
            </a:r>
            <a:r>
              <a:rPr lang="en-US" sz="1200" dirty="0">
                <a:solidFill>
                  <a:schemeClr val="tx1"/>
                </a:solidFill>
                <a:latin typeface="+mj-lt"/>
              </a:rPr>
              <a:t>: </a:t>
            </a:r>
            <a:r>
              <a:rPr lang="de-DE" sz="1200" dirty="0">
                <a:solidFill>
                  <a:schemeClr val="tx1"/>
                </a:solidFill>
                <a:latin typeface="+mj-lt"/>
              </a:rPr>
              <a:t>10.3389/fpubh.2023.1129073</a:t>
            </a:r>
          </a:p>
          <a:p>
            <a:pPr indent="-360000" algn="l">
              <a:spcBef>
                <a:spcPts val="0"/>
              </a:spcBef>
              <a:spcAft>
                <a:spcPts val="1000"/>
              </a:spcAft>
            </a:pPr>
            <a:r>
              <a:rPr lang="de-DE" sz="1200" dirty="0">
                <a:solidFill>
                  <a:schemeClr val="tx1"/>
                </a:solidFill>
                <a:latin typeface="+mj-lt"/>
              </a:rPr>
              <a:t>Ravens-</a:t>
            </a:r>
            <a:r>
              <a:rPr lang="de-DE" sz="1200" dirty="0" err="1">
                <a:solidFill>
                  <a:schemeClr val="tx1"/>
                </a:solidFill>
                <a:latin typeface="+mj-lt"/>
              </a:rPr>
              <a:t>Sieberer</a:t>
            </a:r>
            <a:r>
              <a:rPr lang="de-DE" sz="1200" dirty="0">
                <a:solidFill>
                  <a:schemeClr val="tx1"/>
                </a:solidFill>
                <a:latin typeface="+mj-lt"/>
              </a:rPr>
              <a:t>, U., Kaman, A., </a:t>
            </a:r>
            <a:r>
              <a:rPr lang="de-DE" sz="1200" dirty="0" err="1">
                <a:solidFill>
                  <a:schemeClr val="tx1"/>
                </a:solidFill>
                <a:latin typeface="+mj-lt"/>
              </a:rPr>
              <a:t>Devine</a:t>
            </a:r>
            <a:r>
              <a:rPr lang="de-DE" sz="1200" dirty="0">
                <a:solidFill>
                  <a:schemeClr val="tx1"/>
                </a:solidFill>
                <a:latin typeface="+mj-lt"/>
              </a:rPr>
              <a:t>, J. &amp; Reiß, F. (2023) Die COVID-19-Pandemie – Wie hat sie die Kinderpsyche beeinflusst?. Monatsschrift Kinderheilkunde 171, 608–614. </a:t>
            </a:r>
            <a:r>
              <a:rPr lang="de-DE" sz="1200" dirty="0" err="1">
                <a:solidFill>
                  <a:schemeClr val="tx1"/>
                </a:solidFill>
                <a:latin typeface="+mj-lt"/>
              </a:rPr>
              <a:t>doi</a:t>
            </a:r>
            <a:r>
              <a:rPr lang="de-DE" sz="1200" dirty="0">
                <a:solidFill>
                  <a:schemeClr val="tx1"/>
                </a:solidFill>
                <a:latin typeface="+mj-lt"/>
              </a:rPr>
              <a:t>: 10.1007/s00112-023-01775-x</a:t>
            </a:r>
          </a:p>
          <a:p>
            <a:pPr indent="-360000" algn="l">
              <a:spcBef>
                <a:spcPts val="0"/>
              </a:spcBef>
              <a:spcAft>
                <a:spcPts val="1000"/>
              </a:spcAft>
            </a:pPr>
            <a:r>
              <a:rPr lang="de-DE" sz="1200" dirty="0">
                <a:solidFill>
                  <a:schemeClr val="tx1"/>
                </a:solidFill>
                <a:latin typeface="+mj-lt"/>
              </a:rPr>
              <a:t>Reiß, F., Kaman, A., Napp, A.-K., </a:t>
            </a:r>
            <a:r>
              <a:rPr lang="de-DE" sz="1200" dirty="0" err="1">
                <a:solidFill>
                  <a:schemeClr val="tx1"/>
                </a:solidFill>
                <a:latin typeface="+mj-lt"/>
              </a:rPr>
              <a:t>Devine</a:t>
            </a:r>
            <a:r>
              <a:rPr lang="de-DE" sz="1200" dirty="0">
                <a:solidFill>
                  <a:schemeClr val="tx1"/>
                </a:solidFill>
                <a:latin typeface="+mj-lt"/>
              </a:rPr>
              <a:t>, J., Li, Y.L., Strelow, L., Erhart, M., Kölling, H., Schlack, R. &amp; Ravens-</a:t>
            </a:r>
            <a:r>
              <a:rPr lang="de-DE" sz="1200" dirty="0" err="1">
                <a:solidFill>
                  <a:schemeClr val="tx1"/>
                </a:solidFill>
                <a:latin typeface="+mj-lt"/>
              </a:rPr>
              <a:t>Sieberer</a:t>
            </a:r>
            <a:r>
              <a:rPr lang="de-DE" sz="1200" dirty="0">
                <a:solidFill>
                  <a:schemeClr val="tx1"/>
                </a:solidFill>
                <a:latin typeface="+mj-lt"/>
              </a:rPr>
              <a:t>, U. (2023) Epidemiologie seelischen Wohlbefindens von Kindern und Jugendlichen in Deutschland. Ergebnisse aus 3 Studien vor und während der COVID-19-Pandemie. Bundesgesundheitsblatt </a:t>
            </a:r>
            <a:r>
              <a:rPr lang="pt-BR" sz="1200" dirty="0">
                <a:solidFill>
                  <a:schemeClr val="tx1"/>
                </a:solidFill>
                <a:latin typeface="+mj-lt"/>
              </a:rPr>
              <a:t>66, 727–735. doi 10.1007/s00103-023-03720-5</a:t>
            </a:r>
            <a:endParaRPr lang="de-DE" sz="1200" dirty="0">
              <a:solidFill>
                <a:schemeClr val="tx1"/>
              </a:solidFill>
              <a:latin typeface="+mj-lt"/>
            </a:endParaRPr>
          </a:p>
          <a:p>
            <a:pPr>
              <a:spcBef>
                <a:spcPts val="0"/>
              </a:spcBef>
              <a:spcAft>
                <a:spcPts val="1200"/>
              </a:spcAft>
            </a:pPr>
            <a:endParaRPr lang="de-DE" sz="1200" dirty="0">
              <a:solidFill>
                <a:schemeClr val="tx1"/>
              </a:solidFill>
              <a:effectLst/>
            </a:endParaRPr>
          </a:p>
          <a:p>
            <a:pPr>
              <a:spcBef>
                <a:spcPts val="0"/>
              </a:spcBef>
              <a:spcAft>
                <a:spcPts val="1200"/>
              </a:spcAft>
            </a:pPr>
            <a:endParaRPr lang="de-DE" sz="1200" dirty="0">
              <a:solidFill>
                <a:schemeClr val="tx1"/>
              </a:solidFill>
              <a:effectLst/>
            </a:endParaRPr>
          </a:p>
          <a:p>
            <a:pPr>
              <a:spcBef>
                <a:spcPts val="0"/>
              </a:spcBef>
              <a:spcAft>
                <a:spcPts val="1200"/>
              </a:spcAft>
            </a:pPr>
            <a:endParaRPr lang="de-DE" sz="1200" dirty="0">
              <a:effectLst/>
            </a:endParaRPr>
          </a:p>
          <a:p>
            <a:pPr>
              <a:spcBef>
                <a:spcPts val="0"/>
              </a:spcBef>
              <a:spcAft>
                <a:spcPts val="1200"/>
              </a:spcAft>
            </a:pPr>
            <a:endParaRPr lang="de-DE" sz="1200" dirty="0"/>
          </a:p>
          <a:p>
            <a:pPr>
              <a:spcBef>
                <a:spcPts val="0"/>
              </a:spcBef>
              <a:spcAft>
                <a:spcPts val="1200"/>
              </a:spcAft>
            </a:pPr>
            <a:endParaRPr lang="de-DE" sz="1200" dirty="0"/>
          </a:p>
        </p:txBody>
      </p:sp>
      <p:sp>
        <p:nvSpPr>
          <p:cNvPr id="6" name="Foliennummernplatzhalter 5">
            <a:extLst>
              <a:ext uri="{FF2B5EF4-FFF2-40B4-BE49-F238E27FC236}">
                <a16:creationId xmlns:a16="http://schemas.microsoft.com/office/drawing/2014/main" id="{97ED6C85-813F-4D17-A91E-3CE2CB705C25}"/>
              </a:ext>
            </a:extLst>
          </p:cNvPr>
          <p:cNvSpPr>
            <a:spLocks noGrp="1"/>
          </p:cNvSpPr>
          <p:nvPr>
            <p:ph type="sldNum" sz="quarter" idx="12"/>
          </p:nvPr>
        </p:nvSpPr>
        <p:spPr/>
        <p:txBody>
          <a:bodyPr/>
          <a:lstStyle/>
          <a:p>
            <a:fld id="{9B00EF49-7894-4F53-A8DD-F7DB3BFC5032}" type="slidenum">
              <a:rPr lang="de-DE" smtClean="0"/>
              <a:t>14</a:t>
            </a:fld>
            <a:endParaRPr lang="de-DE" dirty="0"/>
          </a:p>
        </p:txBody>
      </p:sp>
      <p:sp>
        <p:nvSpPr>
          <p:cNvPr id="7" name="Datumsplatzhalter 1">
            <a:extLst>
              <a:ext uri="{FF2B5EF4-FFF2-40B4-BE49-F238E27FC236}">
                <a16:creationId xmlns:a16="http://schemas.microsoft.com/office/drawing/2014/main" id="{3AEAF214-DC64-8D46-912D-2715C6EFFD1D}"/>
              </a:ext>
            </a:extLst>
          </p:cNvPr>
          <p:cNvSpPr>
            <a:spLocks noGrp="1"/>
          </p:cNvSpPr>
          <p:nvPr>
            <p:ph type="dt" sz="half" idx="10"/>
          </p:nvPr>
        </p:nvSpPr>
        <p:spPr bwMode="gray">
          <a:xfrm>
            <a:off x="984460" y="332680"/>
            <a:ext cx="3024000" cy="216000"/>
          </a:xfrm>
        </p:spPr>
        <p:txBody>
          <a:bodyPr/>
          <a:lstStyle/>
          <a:p>
            <a:r>
              <a:rPr lang="de-DE" dirty="0"/>
              <a:t>Dr. Anne Kaman &amp; Dr. Franziska Reiß</a:t>
            </a:r>
          </a:p>
        </p:txBody>
      </p:sp>
      <p:sp>
        <p:nvSpPr>
          <p:cNvPr id="11" name="Titel 4">
            <a:extLst>
              <a:ext uri="{FF2B5EF4-FFF2-40B4-BE49-F238E27FC236}">
                <a16:creationId xmlns:a16="http://schemas.microsoft.com/office/drawing/2014/main" id="{CE2590AF-0337-954B-AADD-E7E16CC5FF58}"/>
              </a:ext>
            </a:extLst>
          </p:cNvPr>
          <p:cNvSpPr>
            <a:spLocks noGrp="1"/>
          </p:cNvSpPr>
          <p:nvPr>
            <p:ph type="title"/>
          </p:nvPr>
        </p:nvSpPr>
        <p:spPr bwMode="gray">
          <a:xfrm>
            <a:off x="432000" y="1080000"/>
            <a:ext cx="11376000" cy="720000"/>
          </a:xfrm>
        </p:spPr>
        <p:txBody>
          <a:bodyPr/>
          <a:lstStyle/>
          <a:p>
            <a:r>
              <a:rPr lang="de-DE" sz="2700" dirty="0">
                <a:latin typeface="+mn-lt"/>
              </a:rPr>
              <a:t>Publikationen </a:t>
            </a:r>
            <a:r>
              <a:rPr lang="de-DE" sz="2400" dirty="0"/>
              <a:t>(Auszug)</a:t>
            </a:r>
            <a:endParaRPr lang="de-DE" sz="2700" dirty="0"/>
          </a:p>
        </p:txBody>
      </p:sp>
    </p:spTree>
    <p:extLst>
      <p:ext uri="{BB962C8B-B14F-4D97-AF65-F5344CB8AC3E}">
        <p14:creationId xmlns:p14="http://schemas.microsoft.com/office/powerpoint/2010/main" val="1112209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bwMode="gray">
          <a:xfrm>
            <a:off x="408955" y="3717032"/>
            <a:ext cx="7128792" cy="2520000"/>
          </a:xfrm>
        </p:spPr>
        <p:txBody>
          <a:bodyPr/>
          <a:lstStyle/>
          <a:p>
            <a:pPr lvl="1"/>
            <a:r>
              <a:rPr lang="de-DE" dirty="0"/>
              <a:t>Martinistraße 52 | D-20246 Hamburg</a:t>
            </a:r>
          </a:p>
          <a:p>
            <a:r>
              <a:rPr lang="de-DE" dirty="0"/>
              <a:t>Dr. Anne Kaman &amp; Dr. Franziska Reiß</a:t>
            </a:r>
          </a:p>
          <a:p>
            <a:pPr lvl="1"/>
            <a:r>
              <a:rPr lang="de-DE" dirty="0"/>
              <a:t>Telefon	+49 (0) 40 7410-57376</a:t>
            </a:r>
            <a:br>
              <a:rPr lang="de-DE" dirty="0"/>
            </a:br>
            <a:r>
              <a:rPr lang="de-DE" dirty="0"/>
              <a:t>Telefax	+49 (0) 40 7410-55105</a:t>
            </a:r>
          </a:p>
          <a:p>
            <a:pPr lvl="1"/>
            <a:r>
              <a:rPr lang="de-DE" dirty="0"/>
              <a:t>a.kaman@uke.de &amp; </a:t>
            </a:r>
            <a:r>
              <a:rPr lang="de-DE" dirty="0" err="1"/>
              <a:t>f.reiss@uke.de</a:t>
            </a:r>
            <a:r>
              <a:rPr lang="de-DE" dirty="0"/>
              <a:t> </a:t>
            </a:r>
          </a:p>
          <a:p>
            <a:pPr lvl="1"/>
            <a:r>
              <a:rPr lang="de-DE" dirty="0" err="1"/>
              <a:t>www.child</a:t>
            </a:r>
            <a:r>
              <a:rPr lang="de-DE" dirty="0"/>
              <a:t>-public-health.de</a:t>
            </a:r>
          </a:p>
          <a:p>
            <a:pPr lvl="1"/>
            <a:endParaRPr lang="de-DE" dirty="0"/>
          </a:p>
          <a:p>
            <a:endParaRPr lang="de-DE" dirty="0"/>
          </a:p>
        </p:txBody>
      </p:sp>
      <p:sp>
        <p:nvSpPr>
          <p:cNvPr id="7" name="Textplatzhalter 11"/>
          <p:cNvSpPr>
            <a:spLocks noGrp="1"/>
          </p:cNvSpPr>
          <p:nvPr>
            <p:ph type="body" sz="quarter" idx="11"/>
          </p:nvPr>
        </p:nvSpPr>
        <p:spPr bwMode="gray">
          <a:xfrm>
            <a:off x="1490147" y="404665"/>
            <a:ext cx="7343744" cy="864096"/>
          </a:xfrm>
        </p:spPr>
        <p:txBody>
          <a:bodyPr/>
          <a:lstStyle/>
          <a:p>
            <a:r>
              <a:rPr lang="de-DE" b="1" dirty="0"/>
              <a:t>Universitätsklinikum Hamburg-Eppendorf</a:t>
            </a:r>
          </a:p>
          <a:p>
            <a:r>
              <a:rPr lang="de-DE" dirty="0"/>
              <a:t>Klinik für Kinder- und Jugendpsychiatrie, -psychotherapie und -psychosomatik</a:t>
            </a:r>
          </a:p>
          <a:p>
            <a:r>
              <a:rPr lang="de-DE" dirty="0"/>
              <a:t>Forschungssektion Child Public Health</a:t>
            </a:r>
          </a:p>
        </p:txBody>
      </p:sp>
      <p:sp>
        <p:nvSpPr>
          <p:cNvPr id="2" name="Titel 4">
            <a:extLst>
              <a:ext uri="{FF2B5EF4-FFF2-40B4-BE49-F238E27FC236}">
                <a16:creationId xmlns:a16="http://schemas.microsoft.com/office/drawing/2014/main" id="{A7054A63-96A3-967F-A9BD-AA8B371CA1D9}"/>
              </a:ext>
            </a:extLst>
          </p:cNvPr>
          <p:cNvSpPr txBox="1">
            <a:spLocks/>
          </p:cNvSpPr>
          <p:nvPr/>
        </p:nvSpPr>
        <p:spPr bwMode="gray">
          <a:xfrm>
            <a:off x="409587" y="2474189"/>
            <a:ext cx="11376000" cy="504016"/>
          </a:xfrm>
          <a:prstGeom prst="rect">
            <a:avLst/>
          </a:prstGeom>
        </p:spPr>
        <p:txBody>
          <a:bodyPr/>
          <a:lstStyle>
            <a:lvl1pPr algn="l" defTabSz="914245" rtl="0" eaLnBrk="1" latinLnBrk="0" hangingPunct="1">
              <a:lnSpc>
                <a:spcPct val="90000"/>
              </a:lnSpc>
              <a:spcBef>
                <a:spcPct val="0"/>
              </a:spcBef>
              <a:buNone/>
              <a:defRPr sz="2800" kern="1200">
                <a:solidFill>
                  <a:schemeClr val="accent1"/>
                </a:solidFill>
                <a:latin typeface="+mj-lt"/>
                <a:ea typeface="+mj-ea"/>
                <a:cs typeface="+mj-cs"/>
              </a:defRPr>
            </a:lvl1pPr>
          </a:lstStyle>
          <a:p>
            <a:pPr algn="ctr"/>
            <a:r>
              <a:rPr lang="de-DE" sz="2700" dirty="0"/>
              <a:t>Vielen Dank für Ihre Aufmerksamkeit und die Unterstützung!</a:t>
            </a:r>
          </a:p>
        </p:txBody>
      </p:sp>
      <p:sp>
        <p:nvSpPr>
          <p:cNvPr id="8" name="Textfeld 7">
            <a:extLst>
              <a:ext uri="{FF2B5EF4-FFF2-40B4-BE49-F238E27FC236}">
                <a16:creationId xmlns:a16="http://schemas.microsoft.com/office/drawing/2014/main" id="{A0FE16F0-1A1B-5C41-B319-DD67C0747282}"/>
              </a:ext>
            </a:extLst>
          </p:cNvPr>
          <p:cNvSpPr txBox="1"/>
          <p:nvPr/>
        </p:nvSpPr>
        <p:spPr bwMode="gray">
          <a:xfrm>
            <a:off x="6281502" y="5373216"/>
            <a:ext cx="5905288" cy="1384995"/>
          </a:xfrm>
          <a:prstGeom prst="rect">
            <a:avLst/>
          </a:prstGeom>
          <a:noFill/>
        </p:spPr>
        <p:txBody>
          <a:bodyPr wrap="square">
            <a:spAutoFit/>
          </a:bodyPr>
          <a:lstStyle/>
          <a:p>
            <a:r>
              <a:rPr lang="de-DE" sz="1200" dirty="0">
                <a:effectLst/>
              </a:rPr>
              <a:t>Förderhinweis:</a:t>
            </a:r>
          </a:p>
          <a:p>
            <a:r>
              <a:rPr lang="de-DE" sz="1200" dirty="0">
                <a:effectLst/>
                <a:latin typeface="+mj-lt"/>
              </a:rPr>
              <a:t>Die COPSY-Studie (2021-2022) wurde von der Kroschke Kinderstiftung und der </a:t>
            </a:r>
            <a:r>
              <a:rPr lang="de-DE" sz="1200" b="1" dirty="0">
                <a:solidFill>
                  <a:srgbClr val="004992"/>
                </a:solidFill>
                <a:effectLst/>
                <a:latin typeface="+mj-lt"/>
              </a:rPr>
              <a:t>Fritz und Hildegard Berg-Stiftung</a:t>
            </a:r>
            <a:r>
              <a:rPr lang="de-DE" sz="1200" dirty="0">
                <a:effectLst/>
                <a:latin typeface="+mj-lt"/>
              </a:rPr>
              <a:t> finanziell unterstützt. Zusätzlich wurde die COPSY-Studie 2022 vom Bundesministerium für Bildung und Forschung (BMBF, Netzwerk Universitätsmedizin 2.0, Förderkennzeichen 01KX2121, coverCHILD), 2024 von der </a:t>
            </a:r>
            <a:r>
              <a:rPr lang="de-DE" sz="1200" b="1" dirty="0">
                <a:solidFill>
                  <a:srgbClr val="004992"/>
                </a:solidFill>
                <a:effectLst/>
                <a:latin typeface="+mj-lt"/>
              </a:rPr>
              <a:t>Fritz und Hildegard Berg-Stiftung </a:t>
            </a:r>
            <a:r>
              <a:rPr lang="de-DE" sz="1200" dirty="0">
                <a:effectLst/>
                <a:latin typeface="+mj-lt"/>
              </a:rPr>
              <a:t>und 2023-2026 vom Bundesministerium für Bildung und Forschung (BMBF, Förderkennzeichen 01UP2222, COMO-Studie) gefördert.</a:t>
            </a:r>
          </a:p>
        </p:txBody>
      </p:sp>
    </p:spTree>
    <p:extLst>
      <p:ext uri="{BB962C8B-B14F-4D97-AF65-F5344CB8AC3E}">
        <p14:creationId xmlns:p14="http://schemas.microsoft.com/office/powerpoint/2010/main" val="264314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43534-05DA-5D2E-DAA6-F543F097EAB1}"/>
            </a:ext>
          </a:extLst>
        </p:cNvPr>
        <p:cNvGrpSpPr/>
        <p:nvPr/>
      </p:nvGrpSpPr>
      <p:grpSpPr>
        <a:xfrm>
          <a:off x="0" y="0"/>
          <a:ext cx="0" cy="0"/>
          <a:chOff x="0" y="0"/>
          <a:chExt cx="0" cy="0"/>
        </a:xfrm>
      </p:grpSpPr>
      <p:pic>
        <p:nvPicPr>
          <p:cNvPr id="20" name="Grafik 19">
            <a:extLst>
              <a:ext uri="{FF2B5EF4-FFF2-40B4-BE49-F238E27FC236}">
                <a16:creationId xmlns:a16="http://schemas.microsoft.com/office/drawing/2014/main" id="{B12F2871-9725-554C-ADF6-F848FE28ADCD}"/>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8817" y="23723"/>
            <a:ext cx="12203992" cy="6861380"/>
          </a:xfrm>
          <a:prstGeom prst="rect">
            <a:avLst/>
          </a:prstGeom>
        </p:spPr>
      </p:pic>
      <p:sp>
        <p:nvSpPr>
          <p:cNvPr id="4" name="Foliennummernplatzhalter 3">
            <a:extLst>
              <a:ext uri="{FF2B5EF4-FFF2-40B4-BE49-F238E27FC236}">
                <a16:creationId xmlns:a16="http://schemas.microsoft.com/office/drawing/2014/main" id="{9CC2D377-0D6A-13AD-31A0-D4A8DC9A3EAE}"/>
              </a:ext>
            </a:extLst>
          </p:cNvPr>
          <p:cNvSpPr>
            <a:spLocks noGrp="1"/>
          </p:cNvSpPr>
          <p:nvPr>
            <p:ph type="sldNum" sz="quarter" idx="12"/>
          </p:nvPr>
        </p:nvSpPr>
        <p:spPr bwMode="gray"/>
        <p:txBody>
          <a:bodyPr/>
          <a:lstStyle/>
          <a:p>
            <a:fld id="{9B00EF49-7894-4F53-A8DD-F7DB3BFC5032}" type="slidenum">
              <a:rPr lang="de-DE" smtClean="0"/>
              <a:pPr/>
              <a:t>2</a:t>
            </a:fld>
            <a:endParaRPr lang="de-DE" dirty="0"/>
          </a:p>
        </p:txBody>
      </p:sp>
      <p:sp>
        <p:nvSpPr>
          <p:cNvPr id="6" name="Textfeld 5">
            <a:extLst>
              <a:ext uri="{FF2B5EF4-FFF2-40B4-BE49-F238E27FC236}">
                <a16:creationId xmlns:a16="http://schemas.microsoft.com/office/drawing/2014/main" id="{D12FABF0-11D0-0AE7-F719-541B994F6A5F}"/>
              </a:ext>
            </a:extLst>
          </p:cNvPr>
          <p:cNvSpPr txBox="1"/>
          <p:nvPr/>
        </p:nvSpPr>
        <p:spPr bwMode="gray">
          <a:xfrm>
            <a:off x="1657350" y="1514475"/>
            <a:ext cx="0" cy="0"/>
          </a:xfrm>
          <a:prstGeom prst="rect">
            <a:avLst/>
          </a:prstGeom>
          <a:noFill/>
        </p:spPr>
        <p:txBody>
          <a:bodyPr wrap="none" lIns="0" tIns="0" rIns="0" bIns="0" rtlCol="0">
            <a:noAutofit/>
          </a:bodyPr>
          <a:lstStyle/>
          <a:p>
            <a:pPr marL="216000" indent="-216000">
              <a:lnSpc>
                <a:spcPct val="105000"/>
              </a:lnSpc>
              <a:buFont typeface="Arial" panose="020B0604020202020204" pitchFamily="34" charset="0"/>
              <a:buChar char="•"/>
            </a:pPr>
            <a:endParaRPr lang="de-DE" dirty="0" err="1">
              <a:latin typeface="+mj-lt"/>
            </a:endParaRPr>
          </a:p>
        </p:txBody>
      </p:sp>
      <p:sp>
        <p:nvSpPr>
          <p:cNvPr id="5" name="Textfeld 4">
            <a:extLst>
              <a:ext uri="{FF2B5EF4-FFF2-40B4-BE49-F238E27FC236}">
                <a16:creationId xmlns:a16="http://schemas.microsoft.com/office/drawing/2014/main" id="{D80CD069-EFA5-6347-FA6B-5654BD43BCF0}"/>
              </a:ext>
            </a:extLst>
          </p:cNvPr>
          <p:cNvSpPr txBox="1"/>
          <p:nvPr/>
        </p:nvSpPr>
        <p:spPr bwMode="gray">
          <a:xfrm>
            <a:off x="65314" y="4457700"/>
            <a:ext cx="0" cy="0"/>
          </a:xfrm>
          <a:prstGeom prst="rect">
            <a:avLst/>
          </a:prstGeom>
          <a:noFill/>
        </p:spPr>
        <p:txBody>
          <a:bodyPr wrap="none" lIns="0" tIns="0" rIns="0" bIns="0" rtlCol="0">
            <a:noAutofit/>
          </a:bodyPr>
          <a:lstStyle/>
          <a:p>
            <a:pPr marL="216000" indent="-216000">
              <a:lnSpc>
                <a:spcPct val="105000"/>
              </a:lnSpc>
              <a:buFont typeface="Arial" panose="020B0604020202020204" pitchFamily="34" charset="0"/>
              <a:buChar char="•"/>
            </a:pPr>
            <a:endParaRPr lang="de-DE" dirty="0" err="1">
              <a:latin typeface="+mj-lt"/>
            </a:endParaRPr>
          </a:p>
        </p:txBody>
      </p:sp>
      <p:sp>
        <p:nvSpPr>
          <p:cNvPr id="13" name="Titel 8">
            <a:extLst>
              <a:ext uri="{FF2B5EF4-FFF2-40B4-BE49-F238E27FC236}">
                <a16:creationId xmlns:a16="http://schemas.microsoft.com/office/drawing/2014/main" id="{472DBA11-4713-A90D-A8AA-00F2CA38B822}"/>
              </a:ext>
            </a:extLst>
          </p:cNvPr>
          <p:cNvSpPr txBox="1">
            <a:spLocks/>
          </p:cNvSpPr>
          <p:nvPr/>
        </p:nvSpPr>
        <p:spPr bwMode="gray">
          <a:xfrm>
            <a:off x="2497187" y="4797152"/>
            <a:ext cx="6984775" cy="519329"/>
          </a:xfrm>
          <a:prstGeom prst="rect">
            <a:avLst/>
          </a:prstGeom>
          <a:noFill/>
        </p:spPr>
        <p:txBody>
          <a:bodyPr vert="horz" wrap="square" lIns="215963" tIns="71987" rIns="410400" bIns="71987" rtlCol="0" anchor="b">
            <a:spAutoFit/>
          </a:bodyPr>
          <a:lstStyle>
            <a:lvl1pPr algn="r" defTabSz="914400" rtl="0" eaLnBrk="1" latinLnBrk="0" hangingPunct="1">
              <a:lnSpc>
                <a:spcPct val="90000"/>
              </a:lnSpc>
              <a:spcBef>
                <a:spcPct val="0"/>
              </a:spcBef>
              <a:buNone/>
              <a:defRPr sz="3600" b="1" kern="1200">
                <a:solidFill>
                  <a:srgbClr val="004992"/>
                </a:solidFill>
                <a:latin typeface="+mj-lt"/>
                <a:ea typeface="+mj-ea"/>
                <a:cs typeface="+mj-cs"/>
              </a:defRPr>
            </a:lvl1pPr>
          </a:lstStyle>
          <a:p>
            <a:pPr algn="ctr"/>
            <a:r>
              <a:rPr lang="de-DE" sz="2700" b="0" dirty="0">
                <a:solidFill>
                  <a:srgbClr val="004A93"/>
                </a:solidFill>
                <a:latin typeface="+mn-lt"/>
              </a:rPr>
              <a:t>COPSY-Studie</a:t>
            </a:r>
            <a:r>
              <a:rPr lang="de-DE" sz="2700" b="0" dirty="0">
                <a:solidFill>
                  <a:srgbClr val="004A93"/>
                </a:solidFill>
              </a:rPr>
              <a:t> (</a:t>
            </a:r>
            <a:r>
              <a:rPr lang="de-DE" sz="2700" b="0" dirty="0">
                <a:solidFill>
                  <a:srgbClr val="004A93"/>
                </a:solidFill>
                <a:latin typeface="+mn-lt"/>
              </a:rPr>
              <a:t>CO</a:t>
            </a:r>
            <a:r>
              <a:rPr lang="de-DE" sz="2700" b="0" dirty="0">
                <a:solidFill>
                  <a:srgbClr val="004A93"/>
                </a:solidFill>
              </a:rPr>
              <a:t>rona und </a:t>
            </a:r>
            <a:r>
              <a:rPr lang="de-DE" sz="2700" b="0" dirty="0">
                <a:solidFill>
                  <a:srgbClr val="004A93"/>
                </a:solidFill>
                <a:latin typeface="+mn-lt"/>
              </a:rPr>
              <a:t>PSY</a:t>
            </a:r>
            <a:r>
              <a:rPr lang="de-DE" sz="2700" b="0" dirty="0">
                <a:solidFill>
                  <a:srgbClr val="004A93"/>
                </a:solidFill>
              </a:rPr>
              <a:t>che)</a:t>
            </a:r>
          </a:p>
        </p:txBody>
      </p:sp>
      <p:grpSp>
        <p:nvGrpSpPr>
          <p:cNvPr id="17" name="Gruppieren 16">
            <a:extLst>
              <a:ext uri="{FF2B5EF4-FFF2-40B4-BE49-F238E27FC236}">
                <a16:creationId xmlns:a16="http://schemas.microsoft.com/office/drawing/2014/main" id="{EE840154-C73E-CB98-E483-0CFF3FC7A51B}"/>
              </a:ext>
            </a:extLst>
          </p:cNvPr>
          <p:cNvGrpSpPr/>
          <p:nvPr/>
        </p:nvGrpSpPr>
        <p:grpSpPr>
          <a:xfrm>
            <a:off x="3352225" y="2415540"/>
            <a:ext cx="5274698" cy="2021572"/>
            <a:chOff x="3289273" y="2415540"/>
            <a:chExt cx="5274698" cy="2021572"/>
          </a:xfrm>
        </p:grpSpPr>
        <p:sp>
          <p:nvSpPr>
            <p:cNvPr id="8" name="Abgerundetes Rechteck 7">
              <a:extLst>
                <a:ext uri="{FF2B5EF4-FFF2-40B4-BE49-F238E27FC236}">
                  <a16:creationId xmlns:a16="http://schemas.microsoft.com/office/drawing/2014/main" id="{EBA20E3E-0F32-351D-5BBF-1FE4223486AA}"/>
                </a:ext>
              </a:extLst>
            </p:cNvPr>
            <p:cNvSpPr/>
            <p:nvPr/>
          </p:nvSpPr>
          <p:spPr bwMode="gray">
            <a:xfrm>
              <a:off x="3289273" y="2415540"/>
              <a:ext cx="5274698" cy="2021572"/>
            </a:xfrm>
            <a:prstGeom prst="round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pic>
          <p:nvPicPr>
            <p:cNvPr id="15" name="Grafik 14">
              <a:extLst>
                <a:ext uri="{FF2B5EF4-FFF2-40B4-BE49-F238E27FC236}">
                  <a16:creationId xmlns:a16="http://schemas.microsoft.com/office/drawing/2014/main" id="{06970A53-95D7-5789-2443-7CDCB1AC15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72" t="34252" r="17015" b="42578"/>
            <a:stretch/>
          </p:blipFill>
          <p:spPr>
            <a:xfrm>
              <a:off x="3442345" y="2564905"/>
              <a:ext cx="4968554" cy="1728192"/>
            </a:xfrm>
            <a:prstGeom prst="rect">
              <a:avLst/>
            </a:prstGeom>
          </p:spPr>
        </p:pic>
      </p:grpSp>
      <p:sp>
        <p:nvSpPr>
          <p:cNvPr id="11" name="Datumsplatzhalter 1">
            <a:extLst>
              <a:ext uri="{FF2B5EF4-FFF2-40B4-BE49-F238E27FC236}">
                <a16:creationId xmlns:a16="http://schemas.microsoft.com/office/drawing/2014/main" id="{D2C26EE0-2886-604E-B629-A755CD21BBDC}"/>
              </a:ext>
            </a:extLst>
          </p:cNvPr>
          <p:cNvSpPr>
            <a:spLocks noGrp="1"/>
          </p:cNvSpPr>
          <p:nvPr>
            <p:ph type="dt" sz="half" idx="10"/>
          </p:nvPr>
        </p:nvSpPr>
        <p:spPr bwMode="gray">
          <a:xfrm>
            <a:off x="984460" y="332680"/>
            <a:ext cx="3024000" cy="216000"/>
          </a:xfrm>
        </p:spPr>
        <p:txBody>
          <a:bodyPr/>
          <a:lstStyle/>
          <a:p>
            <a:r>
              <a:rPr lang="de-DE" dirty="0"/>
              <a:t>Dr. Anne Kaman &amp; Dr. Franziska Reiß</a:t>
            </a:r>
          </a:p>
        </p:txBody>
      </p:sp>
    </p:spTree>
    <p:extLst>
      <p:ext uri="{BB962C8B-B14F-4D97-AF65-F5344CB8AC3E}">
        <p14:creationId xmlns:p14="http://schemas.microsoft.com/office/powerpoint/2010/main" val="1111483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167523A-F3D7-C6BF-3F54-B8A8B00CB0E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 y="0"/>
            <a:ext cx="12203996" cy="6861381"/>
          </a:xfrm>
          <a:prstGeom prst="rect">
            <a:avLst/>
          </a:prstGeom>
        </p:spPr>
      </p:pic>
      <p:sp>
        <p:nvSpPr>
          <p:cNvPr id="10" name="Textplatzhalter 9"/>
          <p:cNvSpPr>
            <a:spLocks noGrp="1"/>
          </p:cNvSpPr>
          <p:nvPr>
            <p:ph type="body" sz="quarter" idx="13"/>
          </p:nvPr>
        </p:nvSpPr>
        <p:spPr bwMode="gray">
          <a:xfrm>
            <a:off x="1735322" y="2369936"/>
            <a:ext cx="3083264" cy="1491112"/>
          </a:xfrm>
        </p:spPr>
        <p:txBody>
          <a:bodyPr/>
          <a:lstStyle/>
          <a:p>
            <a:pPr marL="359939" lvl="1" indent="0">
              <a:lnSpc>
                <a:spcPts val="2300"/>
              </a:lnSpc>
              <a:spcBef>
                <a:spcPts val="1200"/>
              </a:spcBef>
              <a:buNone/>
            </a:pPr>
            <a:r>
              <a:rPr lang="de-DE" sz="2000" dirty="0">
                <a:latin typeface="Calibri Light" panose="020F0302020204030204" pitchFamily="34" charset="0"/>
                <a:cs typeface="Calibri Light" panose="020F0302020204030204" pitchFamily="34" charset="0"/>
              </a:rPr>
              <a:t>Wie steht es um das </a:t>
            </a:r>
            <a:r>
              <a:rPr lang="de-DE" sz="2000" b="1" dirty="0">
                <a:solidFill>
                  <a:srgbClr val="004992"/>
                </a:solidFill>
                <a:latin typeface="Calibri Light" panose="020F0302020204030204" pitchFamily="34" charset="0"/>
                <a:cs typeface="Calibri Light" panose="020F0302020204030204" pitchFamily="34" charset="0"/>
              </a:rPr>
              <a:t>Wohlbefinden</a:t>
            </a:r>
            <a:r>
              <a:rPr lang="de-DE" sz="2000" dirty="0">
                <a:latin typeface="Calibri Light" panose="020F0302020204030204" pitchFamily="34" charset="0"/>
                <a:cs typeface="Calibri Light" panose="020F0302020204030204" pitchFamily="34" charset="0"/>
              </a:rPr>
              <a:t> und die</a:t>
            </a:r>
            <a:br>
              <a:rPr lang="de-DE" sz="2000" dirty="0">
                <a:latin typeface="Calibri Light" panose="020F0302020204030204" pitchFamily="34" charset="0"/>
                <a:cs typeface="Calibri Light" panose="020F0302020204030204" pitchFamily="34" charset="0"/>
              </a:rPr>
            </a:br>
            <a:r>
              <a:rPr lang="de-DE" sz="2000" b="1" dirty="0">
                <a:solidFill>
                  <a:srgbClr val="004992"/>
                </a:solidFill>
                <a:latin typeface="Calibri Light" panose="020F0302020204030204" pitchFamily="34" charset="0"/>
                <a:cs typeface="Calibri Light" panose="020F0302020204030204" pitchFamily="34" charset="0"/>
              </a:rPr>
              <a:t>psychische Gesundheit </a:t>
            </a:r>
            <a:r>
              <a:rPr lang="de-DE" sz="2000" dirty="0">
                <a:latin typeface="Calibri Light" panose="020F0302020204030204" pitchFamily="34" charset="0"/>
                <a:cs typeface="Calibri Light" panose="020F0302020204030204" pitchFamily="34" charset="0"/>
              </a:rPr>
              <a:t>von Kindern und Jugendlichen?</a:t>
            </a:r>
            <a:endParaRPr lang="de-DE" sz="2000" b="1" dirty="0">
              <a:latin typeface="Calibri Light" panose="020F0302020204030204" pitchFamily="34" charset="0"/>
              <a:cs typeface="Calibri Light" panose="020F0302020204030204" pitchFamily="34" charset="0"/>
            </a:endParaRPr>
          </a:p>
        </p:txBody>
      </p:sp>
      <p:sp>
        <p:nvSpPr>
          <p:cNvPr id="4" name="Foliennummernplatzhalter 3"/>
          <p:cNvSpPr>
            <a:spLocks noGrp="1"/>
          </p:cNvSpPr>
          <p:nvPr>
            <p:ph type="sldNum" sz="quarter" idx="12"/>
          </p:nvPr>
        </p:nvSpPr>
        <p:spPr bwMode="gray"/>
        <p:txBody>
          <a:bodyPr/>
          <a:lstStyle/>
          <a:p>
            <a:fld id="{9B00EF49-7894-4F53-A8DD-F7DB3BFC5032}" type="slidenum">
              <a:rPr lang="de-DE" smtClean="0"/>
              <a:pPr/>
              <a:t>3</a:t>
            </a:fld>
            <a:endParaRPr lang="de-DE" dirty="0"/>
          </a:p>
        </p:txBody>
      </p:sp>
      <p:sp>
        <p:nvSpPr>
          <p:cNvPr id="11" name="Titel 4">
            <a:extLst>
              <a:ext uri="{FF2B5EF4-FFF2-40B4-BE49-F238E27FC236}">
                <a16:creationId xmlns:a16="http://schemas.microsoft.com/office/drawing/2014/main" id="{CDE9B755-0C9E-3E4A-AA79-9BB307B87C6B}"/>
              </a:ext>
            </a:extLst>
          </p:cNvPr>
          <p:cNvSpPr txBox="1">
            <a:spLocks/>
          </p:cNvSpPr>
          <p:nvPr/>
        </p:nvSpPr>
        <p:spPr bwMode="gray">
          <a:xfrm>
            <a:off x="-632334" y="2708174"/>
            <a:ext cx="9281587" cy="720000"/>
          </a:xfrm>
          <a:prstGeom prst="rect">
            <a:avLst/>
          </a:prstGeom>
        </p:spPr>
        <p:txBody>
          <a:bodyPr vert="horz" lIns="0" tIns="0" rIns="0" bIns="0" rtlCol="0" anchor="t">
            <a:noAutofit/>
          </a:bodyPr>
          <a:lstStyle>
            <a:lvl1pPr algn="l" defTabSz="914245" rtl="0" eaLnBrk="1" latinLnBrk="0" hangingPunct="1">
              <a:lnSpc>
                <a:spcPct val="90000"/>
              </a:lnSpc>
              <a:spcBef>
                <a:spcPct val="0"/>
              </a:spcBef>
              <a:buNone/>
              <a:defRPr sz="2800" kern="1200">
                <a:solidFill>
                  <a:schemeClr val="accent1"/>
                </a:solidFill>
                <a:latin typeface="+mj-lt"/>
                <a:ea typeface="+mj-ea"/>
                <a:cs typeface="+mj-cs"/>
              </a:defRPr>
            </a:lvl1pPr>
          </a:lstStyle>
          <a:p>
            <a:pPr marL="0" indent="0">
              <a:lnSpc>
                <a:spcPct val="114000"/>
              </a:lnSpc>
              <a:buNone/>
            </a:pPr>
            <a:endParaRPr lang="de-DE" sz="2800" b="1" dirty="0">
              <a:solidFill>
                <a:srgbClr val="004992"/>
              </a:solidFill>
            </a:endParaRPr>
          </a:p>
        </p:txBody>
      </p:sp>
      <p:sp>
        <p:nvSpPr>
          <p:cNvPr id="22" name="Textfeld 21">
            <a:extLst>
              <a:ext uri="{FF2B5EF4-FFF2-40B4-BE49-F238E27FC236}">
                <a16:creationId xmlns:a16="http://schemas.microsoft.com/office/drawing/2014/main" id="{55A5BA4F-0987-3151-19AD-C2F65969DD39}"/>
              </a:ext>
            </a:extLst>
          </p:cNvPr>
          <p:cNvSpPr txBox="1"/>
          <p:nvPr/>
        </p:nvSpPr>
        <p:spPr bwMode="gray">
          <a:xfrm>
            <a:off x="5653383" y="3915101"/>
            <a:ext cx="1126098" cy="3478979"/>
          </a:xfrm>
          <a:prstGeom prst="rect">
            <a:avLst/>
          </a:prstGeom>
          <a:noFill/>
        </p:spPr>
        <p:txBody>
          <a:bodyPr wrap="square" lIns="0" tIns="0" rIns="0" bIns="0" rtlCol="0">
            <a:noAutofit/>
          </a:bodyPr>
          <a:lstStyle/>
          <a:p>
            <a:pPr>
              <a:lnSpc>
                <a:spcPct val="105000"/>
              </a:lnSpc>
            </a:pPr>
            <a:endParaRPr lang="de-DE" sz="20000" dirty="0">
              <a:solidFill>
                <a:schemeClr val="bg1"/>
              </a:solidFill>
              <a:latin typeface="Congenial" panose="020F0502020204030204" pitchFamily="34" charset="0"/>
              <a:cs typeface="Congenial" panose="020F0502020204030204" pitchFamily="34" charset="0"/>
            </a:endParaRPr>
          </a:p>
        </p:txBody>
      </p:sp>
      <p:sp>
        <p:nvSpPr>
          <p:cNvPr id="24" name="Textplatzhalter 9">
            <a:extLst>
              <a:ext uri="{FF2B5EF4-FFF2-40B4-BE49-F238E27FC236}">
                <a16:creationId xmlns:a16="http://schemas.microsoft.com/office/drawing/2014/main" id="{380B14CD-0E88-34DF-BB80-014D252C4E5F}"/>
              </a:ext>
            </a:extLst>
          </p:cNvPr>
          <p:cNvSpPr txBox="1">
            <a:spLocks/>
          </p:cNvSpPr>
          <p:nvPr/>
        </p:nvSpPr>
        <p:spPr bwMode="gray">
          <a:xfrm>
            <a:off x="6902425" y="5087471"/>
            <a:ext cx="3803626" cy="1134238"/>
          </a:xfrm>
          <a:prstGeom prst="rect">
            <a:avLst/>
          </a:prstGeom>
        </p:spPr>
        <p:txBody>
          <a:bodyPr vert="horz" lIns="0" tIns="0" rIns="0" bIns="0" rtlCol="0">
            <a:noAutofit/>
          </a:bodyPr>
          <a:lstStyle>
            <a:lvl1pPr marL="215963" indent="-359939" algn="l" defTabSz="914245" rtl="0" eaLnBrk="1" latinLnBrk="0" hangingPunct="1">
              <a:lnSpc>
                <a:spcPct val="105000"/>
              </a:lnSpc>
              <a:spcBef>
                <a:spcPts val="1999"/>
              </a:spcBef>
              <a:spcAft>
                <a:spcPts val="0"/>
              </a:spcAft>
              <a:buFont typeface="+mj-lt"/>
              <a:buAutoNum type="arabicPeriod"/>
              <a:defRPr sz="1800" b="0" kern="1200">
                <a:solidFill>
                  <a:schemeClr val="tx1"/>
                </a:solidFill>
                <a:latin typeface="+mn-lt"/>
                <a:ea typeface="+mn-ea"/>
                <a:cs typeface="+mn-cs"/>
              </a:defRPr>
            </a:lvl1pPr>
            <a:lvl2pPr marL="575902" indent="-215963" algn="l" defTabSz="914245" rtl="0" eaLnBrk="1" latinLnBrk="0" hangingPunct="1">
              <a:lnSpc>
                <a:spcPct val="105000"/>
              </a:lnSpc>
              <a:spcBef>
                <a:spcPts val="0"/>
              </a:spcBef>
              <a:spcAft>
                <a:spcPts val="0"/>
              </a:spcAft>
              <a:buFont typeface="Arial" panose="020B0604020202020204" pitchFamily="34" charset="0"/>
              <a:buChar char="•"/>
              <a:defRPr sz="1800" kern="1200">
                <a:solidFill>
                  <a:schemeClr val="tx1"/>
                </a:solidFill>
                <a:latin typeface="+mj-lt"/>
                <a:ea typeface="+mn-ea"/>
                <a:cs typeface="+mn-cs"/>
              </a:defRPr>
            </a:lvl2pPr>
            <a:lvl3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3pPr>
            <a:lvl4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4pPr>
            <a:lvl5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5pPr>
            <a:lvl6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6pPr>
            <a:lvl7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7pPr>
            <a:lvl8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8pPr>
            <a:lvl9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9pPr>
          </a:lstStyle>
          <a:p>
            <a:pPr marL="359939" lvl="1" indent="0">
              <a:lnSpc>
                <a:spcPts val="2300"/>
              </a:lnSpc>
              <a:spcBef>
                <a:spcPts val="1200"/>
              </a:spcBef>
              <a:buNone/>
            </a:pPr>
            <a:r>
              <a:rPr lang="de-DE" sz="2000" dirty="0">
                <a:latin typeface="Calibri Light" panose="020F0302020204030204" pitchFamily="34" charset="0"/>
                <a:cs typeface="Calibri Light" panose="020F0302020204030204" pitchFamily="34" charset="0"/>
              </a:rPr>
              <a:t>Was hilft, um besser mit Belastungen umzugehen? </a:t>
            </a:r>
            <a:r>
              <a:rPr lang="de-DE" sz="2000" b="1" dirty="0">
                <a:solidFill>
                  <a:srgbClr val="004992"/>
                </a:solidFill>
                <a:latin typeface="Calibri Light" panose="020F0302020204030204" pitchFamily="34" charset="0"/>
                <a:cs typeface="Calibri Light" panose="020F0302020204030204" pitchFamily="34" charset="0"/>
              </a:rPr>
              <a:t>(Resilienzfaktoren)</a:t>
            </a:r>
          </a:p>
          <a:p>
            <a:pPr marL="645689" lvl="1" indent="-285750">
              <a:lnSpc>
                <a:spcPts val="2300"/>
              </a:lnSpc>
            </a:pPr>
            <a:endParaRPr lang="de-DE" sz="2000" dirty="0">
              <a:latin typeface="Calibri Light" panose="020F0302020204030204" pitchFamily="34" charset="0"/>
              <a:cs typeface="Calibri Light" panose="020F0302020204030204" pitchFamily="34" charset="0"/>
            </a:endParaRPr>
          </a:p>
          <a:p>
            <a:pPr marL="359939" lvl="1" indent="0">
              <a:lnSpc>
                <a:spcPts val="2300"/>
              </a:lnSpc>
              <a:buFont typeface="Arial" panose="020B0604020202020204" pitchFamily="34" charset="0"/>
              <a:buNone/>
            </a:pPr>
            <a:endParaRPr lang="de-DE" sz="2000" dirty="0">
              <a:latin typeface="Calibri Light" panose="020F0302020204030204" pitchFamily="34" charset="0"/>
              <a:cs typeface="Calibri Light" panose="020F0302020204030204" pitchFamily="34" charset="0"/>
            </a:endParaRPr>
          </a:p>
        </p:txBody>
      </p:sp>
      <p:sp>
        <p:nvSpPr>
          <p:cNvPr id="21" name="Textplatzhalter 9">
            <a:extLst>
              <a:ext uri="{FF2B5EF4-FFF2-40B4-BE49-F238E27FC236}">
                <a16:creationId xmlns:a16="http://schemas.microsoft.com/office/drawing/2014/main" id="{4313CDF8-138F-E472-EF83-CD61558EC0BD}"/>
              </a:ext>
            </a:extLst>
          </p:cNvPr>
          <p:cNvSpPr txBox="1">
            <a:spLocks/>
          </p:cNvSpPr>
          <p:nvPr/>
        </p:nvSpPr>
        <p:spPr bwMode="gray">
          <a:xfrm>
            <a:off x="1849757" y="5010884"/>
            <a:ext cx="2820468" cy="1125464"/>
          </a:xfrm>
          <a:prstGeom prst="rect">
            <a:avLst/>
          </a:prstGeom>
        </p:spPr>
        <p:txBody>
          <a:bodyPr vert="horz" lIns="0" tIns="0" rIns="0" bIns="0" rtlCol="0">
            <a:noAutofit/>
          </a:bodyPr>
          <a:lstStyle>
            <a:lvl1pPr marL="215963" indent="-359939" algn="l" defTabSz="914245" rtl="0" eaLnBrk="1" latinLnBrk="0" hangingPunct="1">
              <a:lnSpc>
                <a:spcPct val="105000"/>
              </a:lnSpc>
              <a:spcBef>
                <a:spcPts val="1999"/>
              </a:spcBef>
              <a:spcAft>
                <a:spcPts val="0"/>
              </a:spcAft>
              <a:buFont typeface="+mj-lt"/>
              <a:buAutoNum type="arabicPeriod"/>
              <a:defRPr sz="1800" b="0" kern="1200">
                <a:solidFill>
                  <a:schemeClr val="tx1"/>
                </a:solidFill>
                <a:latin typeface="+mn-lt"/>
                <a:ea typeface="+mn-ea"/>
                <a:cs typeface="+mn-cs"/>
              </a:defRPr>
            </a:lvl1pPr>
            <a:lvl2pPr marL="575902" indent="-215963" algn="l" defTabSz="914245" rtl="0" eaLnBrk="1" latinLnBrk="0" hangingPunct="1">
              <a:lnSpc>
                <a:spcPct val="105000"/>
              </a:lnSpc>
              <a:spcBef>
                <a:spcPts val="0"/>
              </a:spcBef>
              <a:spcAft>
                <a:spcPts val="0"/>
              </a:spcAft>
              <a:buFont typeface="Arial" panose="020B0604020202020204" pitchFamily="34" charset="0"/>
              <a:buChar char="•"/>
              <a:defRPr sz="1800" kern="1200">
                <a:solidFill>
                  <a:schemeClr val="tx1"/>
                </a:solidFill>
                <a:latin typeface="+mj-lt"/>
                <a:ea typeface="+mn-ea"/>
                <a:cs typeface="+mn-cs"/>
              </a:defRPr>
            </a:lvl2pPr>
            <a:lvl3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3pPr>
            <a:lvl4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4pPr>
            <a:lvl5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5pPr>
            <a:lvl6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6pPr>
            <a:lvl7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7pPr>
            <a:lvl8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8pPr>
            <a:lvl9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9pPr>
          </a:lstStyle>
          <a:p>
            <a:pPr marL="359939" lvl="1" indent="0">
              <a:lnSpc>
                <a:spcPts val="2300"/>
              </a:lnSpc>
              <a:spcBef>
                <a:spcPts val="1200"/>
              </a:spcBef>
              <a:buNone/>
            </a:pPr>
            <a:r>
              <a:rPr lang="de-DE" sz="2000" dirty="0">
                <a:latin typeface="Calibri Light" panose="020F0302020204030204" pitchFamily="34" charset="0"/>
                <a:cs typeface="Calibri Light" panose="020F0302020204030204" pitchFamily="34" charset="0"/>
              </a:rPr>
              <a:t>Wer ist besonders belastet? </a:t>
            </a:r>
            <a:r>
              <a:rPr lang="de-DE" sz="2000" b="1" dirty="0">
                <a:solidFill>
                  <a:srgbClr val="004992"/>
                </a:solidFill>
                <a:latin typeface="Calibri Light" panose="020F0302020204030204" pitchFamily="34" charset="0"/>
                <a:cs typeface="Calibri Light" panose="020F0302020204030204" pitchFamily="34" charset="0"/>
              </a:rPr>
              <a:t>(Risikofaktoren)</a:t>
            </a:r>
            <a:endParaRPr lang="de-DE" sz="2000" b="1" dirty="0">
              <a:latin typeface="Calibri Light" panose="020F0302020204030204" pitchFamily="34" charset="0"/>
              <a:cs typeface="Calibri Light" panose="020F0302020204030204" pitchFamily="34" charset="0"/>
            </a:endParaRPr>
          </a:p>
        </p:txBody>
      </p:sp>
      <p:sp>
        <p:nvSpPr>
          <p:cNvPr id="23" name="Textfeld 22">
            <a:extLst>
              <a:ext uri="{FF2B5EF4-FFF2-40B4-BE49-F238E27FC236}">
                <a16:creationId xmlns:a16="http://schemas.microsoft.com/office/drawing/2014/main" id="{99B78813-6159-9353-DD10-52C7D3511F88}"/>
              </a:ext>
            </a:extLst>
          </p:cNvPr>
          <p:cNvSpPr txBox="1"/>
          <p:nvPr/>
        </p:nvSpPr>
        <p:spPr bwMode="gray">
          <a:xfrm>
            <a:off x="624554" y="3861048"/>
            <a:ext cx="1080545" cy="2749750"/>
          </a:xfrm>
          <a:prstGeom prst="rect">
            <a:avLst/>
          </a:prstGeom>
          <a:noFill/>
        </p:spPr>
        <p:txBody>
          <a:bodyPr wrap="square" lIns="0" tIns="0" rIns="0" bIns="0" rtlCol="0">
            <a:noAutofit/>
          </a:bodyPr>
          <a:lstStyle/>
          <a:p>
            <a:pPr>
              <a:lnSpc>
                <a:spcPct val="105000"/>
              </a:lnSpc>
            </a:pPr>
            <a:endParaRPr lang="de-DE" sz="20000" dirty="0">
              <a:solidFill>
                <a:schemeClr val="bg1"/>
              </a:solidFill>
              <a:latin typeface="Congenial" panose="020F0502020204030204" pitchFamily="34" charset="0"/>
              <a:cs typeface="Congenial" panose="020F0502020204030204" pitchFamily="34" charset="0"/>
            </a:endParaRPr>
          </a:p>
        </p:txBody>
      </p:sp>
      <p:sp>
        <p:nvSpPr>
          <p:cNvPr id="16" name="Textplatzhalter 9">
            <a:extLst>
              <a:ext uri="{FF2B5EF4-FFF2-40B4-BE49-F238E27FC236}">
                <a16:creationId xmlns:a16="http://schemas.microsoft.com/office/drawing/2014/main" id="{2B97FA4E-83D1-6853-E145-F18988BA63A3}"/>
              </a:ext>
            </a:extLst>
          </p:cNvPr>
          <p:cNvSpPr txBox="1">
            <a:spLocks/>
          </p:cNvSpPr>
          <p:nvPr/>
        </p:nvSpPr>
        <p:spPr bwMode="gray">
          <a:xfrm>
            <a:off x="6902425" y="2404076"/>
            <a:ext cx="3133888" cy="1328196"/>
          </a:xfrm>
          <a:prstGeom prst="rect">
            <a:avLst/>
          </a:prstGeom>
        </p:spPr>
        <p:txBody>
          <a:bodyPr vert="horz" lIns="0" tIns="0" rIns="0" bIns="0" rtlCol="0">
            <a:noAutofit/>
          </a:bodyPr>
          <a:lstStyle>
            <a:lvl1pPr marL="215963" indent="-359939" algn="l" defTabSz="914245" rtl="0" eaLnBrk="1" latinLnBrk="0" hangingPunct="1">
              <a:lnSpc>
                <a:spcPct val="105000"/>
              </a:lnSpc>
              <a:spcBef>
                <a:spcPts val="1999"/>
              </a:spcBef>
              <a:spcAft>
                <a:spcPts val="0"/>
              </a:spcAft>
              <a:buFont typeface="+mj-lt"/>
              <a:buAutoNum type="arabicPeriod"/>
              <a:defRPr sz="1800" b="0" kern="1200">
                <a:solidFill>
                  <a:schemeClr val="tx1"/>
                </a:solidFill>
                <a:latin typeface="+mn-lt"/>
                <a:ea typeface="+mn-ea"/>
                <a:cs typeface="+mn-cs"/>
              </a:defRPr>
            </a:lvl1pPr>
            <a:lvl2pPr marL="575902" indent="-215963" algn="l" defTabSz="914245" rtl="0" eaLnBrk="1" latinLnBrk="0" hangingPunct="1">
              <a:lnSpc>
                <a:spcPct val="105000"/>
              </a:lnSpc>
              <a:spcBef>
                <a:spcPts val="0"/>
              </a:spcBef>
              <a:spcAft>
                <a:spcPts val="0"/>
              </a:spcAft>
              <a:buFont typeface="Arial" panose="020B0604020202020204" pitchFamily="34" charset="0"/>
              <a:buChar char="•"/>
              <a:defRPr sz="1800" kern="1200">
                <a:solidFill>
                  <a:schemeClr val="tx1"/>
                </a:solidFill>
                <a:latin typeface="+mj-lt"/>
                <a:ea typeface="+mn-ea"/>
                <a:cs typeface="+mn-cs"/>
              </a:defRPr>
            </a:lvl2pPr>
            <a:lvl3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3pPr>
            <a:lvl4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4pPr>
            <a:lvl5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5pPr>
            <a:lvl6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6pPr>
            <a:lvl7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7pPr>
            <a:lvl8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8pPr>
            <a:lvl9pPr marL="791866"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9pPr>
          </a:lstStyle>
          <a:p>
            <a:pPr marL="359939" lvl="1" indent="0">
              <a:lnSpc>
                <a:spcPts val="2300"/>
              </a:lnSpc>
              <a:spcBef>
                <a:spcPts val="1200"/>
              </a:spcBef>
              <a:buNone/>
            </a:pPr>
            <a:r>
              <a:rPr lang="de-DE" sz="2000" dirty="0">
                <a:latin typeface="Calibri Light" panose="020F0302020204030204" pitchFamily="34" charset="0"/>
                <a:cs typeface="Calibri Light" panose="020F0302020204030204" pitchFamily="34" charset="0"/>
              </a:rPr>
              <a:t>Welche </a:t>
            </a:r>
            <a:r>
              <a:rPr lang="de-DE" sz="2000" b="1" dirty="0">
                <a:solidFill>
                  <a:schemeClr val="accent1"/>
                </a:solidFill>
                <a:latin typeface="Calibri Light" panose="020F0302020204030204" pitchFamily="34" charset="0"/>
                <a:cs typeface="Calibri Light" panose="020F0302020204030204" pitchFamily="34" charset="0"/>
              </a:rPr>
              <a:t>Auswirkungen</a:t>
            </a:r>
            <a:r>
              <a:rPr lang="de-DE" sz="2000" dirty="0">
                <a:solidFill>
                  <a:schemeClr val="accent1"/>
                </a:solidFill>
                <a:latin typeface="Calibri Light" panose="020F0302020204030204" pitchFamily="34" charset="0"/>
                <a:cs typeface="Calibri Light" panose="020F0302020204030204" pitchFamily="34" charset="0"/>
              </a:rPr>
              <a:t> </a:t>
            </a:r>
            <a:r>
              <a:rPr lang="de-DE" sz="2000" dirty="0">
                <a:latin typeface="Calibri Light" panose="020F0302020204030204" pitchFamily="34" charset="0"/>
                <a:cs typeface="Calibri Light" panose="020F0302020204030204" pitchFamily="34" charset="0"/>
              </a:rPr>
              <a:t>haben globale </a:t>
            </a:r>
            <a:r>
              <a:rPr lang="de-DE" sz="2000" b="1" dirty="0">
                <a:solidFill>
                  <a:schemeClr val="accent1"/>
                </a:solidFill>
                <a:latin typeface="Calibri Light" panose="020F0302020204030204" pitchFamily="34" charset="0"/>
                <a:cs typeface="Calibri Light" panose="020F0302020204030204" pitchFamily="34" charset="0"/>
              </a:rPr>
              <a:t>Krisen</a:t>
            </a:r>
            <a:r>
              <a:rPr lang="de-DE" sz="2000" dirty="0">
                <a:latin typeface="Calibri Light" panose="020F0302020204030204" pitchFamily="34" charset="0"/>
                <a:cs typeface="Calibri Light" panose="020F0302020204030204" pitchFamily="34" charset="0"/>
              </a:rPr>
              <a:t> auf das Wohlbefinden und die</a:t>
            </a:r>
            <a:br>
              <a:rPr lang="de-DE" sz="2000" dirty="0">
                <a:latin typeface="Calibri Light" panose="020F0302020204030204" pitchFamily="34" charset="0"/>
                <a:cs typeface="Calibri Light" panose="020F0302020204030204" pitchFamily="34" charset="0"/>
              </a:rPr>
            </a:br>
            <a:r>
              <a:rPr lang="de-DE" sz="2000" dirty="0">
                <a:latin typeface="Calibri Light" panose="020F0302020204030204" pitchFamily="34" charset="0"/>
                <a:cs typeface="Calibri Light" panose="020F0302020204030204" pitchFamily="34" charset="0"/>
              </a:rPr>
              <a:t>psychische Gesundheit?</a:t>
            </a:r>
          </a:p>
        </p:txBody>
      </p:sp>
      <p:pic>
        <p:nvPicPr>
          <p:cNvPr id="13" name="Grafik 12" descr="Ein Bild, das Design enthält.&#10;&#10;Automatisch generierte Beschreibung mit geringer Zuverlässigkeit">
            <a:extLst>
              <a:ext uri="{FF2B5EF4-FFF2-40B4-BE49-F238E27FC236}">
                <a16:creationId xmlns:a16="http://schemas.microsoft.com/office/drawing/2014/main" id="{2B0990CC-53E3-2F44-B007-D95FF2F26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339664"/>
            <a:ext cx="470973" cy="2518336"/>
          </a:xfrm>
          <a:prstGeom prst="rect">
            <a:avLst/>
          </a:prstGeom>
        </p:spPr>
      </p:pic>
      <p:pic>
        <p:nvPicPr>
          <p:cNvPr id="14" name="Grafik 13" descr="Ein Bild, das Design enthält.&#10;&#10;Automatisch generierte Beschreibung mit geringer Zuverlässigkeit">
            <a:extLst>
              <a:ext uri="{FF2B5EF4-FFF2-40B4-BE49-F238E27FC236}">
                <a16:creationId xmlns:a16="http://schemas.microsoft.com/office/drawing/2014/main" id="{D5C7042F-558A-1443-8522-0A62A416A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32000" y="6339080"/>
            <a:ext cx="1536920" cy="520611"/>
          </a:xfrm>
          <a:prstGeom prst="rect">
            <a:avLst/>
          </a:prstGeom>
        </p:spPr>
      </p:pic>
      <p:pic>
        <p:nvPicPr>
          <p:cNvPr id="15" name="Grafik 14" descr="Ein Bild, das Design enthält.&#10;&#10;Automatisch generierte Beschreibung mit geringer Zuverlässigkeit">
            <a:extLst>
              <a:ext uri="{FF2B5EF4-FFF2-40B4-BE49-F238E27FC236}">
                <a16:creationId xmlns:a16="http://schemas.microsoft.com/office/drawing/2014/main" id="{34F810A4-2899-1E4E-910C-ACF07F1A6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5106" y="5543116"/>
            <a:ext cx="355296" cy="982228"/>
          </a:xfrm>
          <a:prstGeom prst="rect">
            <a:avLst/>
          </a:prstGeom>
        </p:spPr>
      </p:pic>
      <p:pic>
        <p:nvPicPr>
          <p:cNvPr id="17" name="Grafik 16" descr="Ein Bild, das Design enthält.&#10;&#10;Automatisch generierte Beschreibung mit geringer Zuverlässigkeit">
            <a:extLst>
              <a:ext uri="{FF2B5EF4-FFF2-40B4-BE49-F238E27FC236}">
                <a16:creationId xmlns:a16="http://schemas.microsoft.com/office/drawing/2014/main" id="{79064855-C944-4241-9A9B-597129140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79662" flipH="1">
            <a:off x="564521" y="5902512"/>
            <a:ext cx="250613" cy="643205"/>
          </a:xfrm>
          <a:prstGeom prst="rect">
            <a:avLst/>
          </a:prstGeom>
        </p:spPr>
      </p:pic>
      <p:pic>
        <p:nvPicPr>
          <p:cNvPr id="18" name="Grafik 17" descr="Ein Bild, das Design enthält.&#10;&#10;Automatisch generierte Beschreibung mit geringer Zuverlässigkeit">
            <a:extLst>
              <a:ext uri="{FF2B5EF4-FFF2-40B4-BE49-F238E27FC236}">
                <a16:creationId xmlns:a16="http://schemas.microsoft.com/office/drawing/2014/main" id="{E97FBBA6-A26E-9742-B5DB-3E45B6AD6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093" y="847280"/>
            <a:ext cx="2151838" cy="904852"/>
          </a:xfrm>
          <a:prstGeom prst="rect">
            <a:avLst/>
          </a:prstGeom>
        </p:spPr>
      </p:pic>
      <p:pic>
        <p:nvPicPr>
          <p:cNvPr id="19" name="Grafik 18" descr="Ein Bild, das Design enthält.&#10;&#10;Automatisch generierte Beschreibung mit geringer Zuverlässigkeit">
            <a:extLst>
              <a:ext uri="{FF2B5EF4-FFF2-40B4-BE49-F238E27FC236}">
                <a16:creationId xmlns:a16="http://schemas.microsoft.com/office/drawing/2014/main" id="{6588D0CB-B6EE-3E4D-8E2D-A61F8F6CA9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093" y="1572434"/>
            <a:ext cx="1194019" cy="648813"/>
          </a:xfrm>
          <a:prstGeom prst="rect">
            <a:avLst/>
          </a:prstGeom>
        </p:spPr>
      </p:pic>
      <p:sp>
        <p:nvSpPr>
          <p:cNvPr id="5" name="Titel 4">
            <a:extLst>
              <a:ext uri="{FF2B5EF4-FFF2-40B4-BE49-F238E27FC236}">
                <a16:creationId xmlns:a16="http://schemas.microsoft.com/office/drawing/2014/main" id="{944AAAFD-FA00-A643-B2F3-E8A1B7E1B34B}"/>
              </a:ext>
            </a:extLst>
          </p:cNvPr>
          <p:cNvSpPr>
            <a:spLocks noGrp="1"/>
          </p:cNvSpPr>
          <p:nvPr>
            <p:ph type="title"/>
          </p:nvPr>
        </p:nvSpPr>
        <p:spPr>
          <a:xfrm>
            <a:off x="432000" y="1080000"/>
            <a:ext cx="11376000" cy="720000"/>
          </a:xfrm>
        </p:spPr>
        <p:txBody>
          <a:bodyPr/>
          <a:lstStyle/>
          <a:p>
            <a:r>
              <a:rPr lang="de-DE" sz="2700" b="1" dirty="0"/>
              <a:t>COPSY-Studie | </a:t>
            </a:r>
            <a:r>
              <a:rPr lang="de-DE" sz="2700" dirty="0"/>
              <a:t>Fragestellungen </a:t>
            </a:r>
          </a:p>
        </p:txBody>
      </p:sp>
      <p:pic>
        <p:nvPicPr>
          <p:cNvPr id="6" name="Grafik 5" descr="Ein Bild, das Design enthält.&#10;&#10;Automatisch generierte Beschreibung mit mittlerer Zuverlässigkeit">
            <a:extLst>
              <a:ext uri="{FF2B5EF4-FFF2-40B4-BE49-F238E27FC236}">
                <a16:creationId xmlns:a16="http://schemas.microsoft.com/office/drawing/2014/main" id="{1174DBBE-C9F6-FD44-97EE-74A0141F29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4011" y="847384"/>
            <a:ext cx="2325988" cy="2167146"/>
          </a:xfrm>
          <a:prstGeom prst="rect">
            <a:avLst/>
          </a:prstGeom>
        </p:spPr>
      </p:pic>
      <p:pic>
        <p:nvPicPr>
          <p:cNvPr id="25" name="Grafik 24" descr="Ein Bild, das Design enthält.&#10;&#10;Automatisch generierte Beschreibung mit mittlerer Zuverlässigkeit">
            <a:extLst>
              <a:ext uri="{FF2B5EF4-FFF2-40B4-BE49-F238E27FC236}">
                <a16:creationId xmlns:a16="http://schemas.microsoft.com/office/drawing/2014/main" id="{9BCB395A-9C7E-904A-8BA7-C987C733A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4677" y="1849095"/>
            <a:ext cx="1712414" cy="2167146"/>
          </a:xfrm>
          <a:prstGeom prst="rect">
            <a:avLst/>
          </a:prstGeom>
        </p:spPr>
      </p:pic>
      <p:sp>
        <p:nvSpPr>
          <p:cNvPr id="26" name="Datumsplatzhalter 1">
            <a:extLst>
              <a:ext uri="{FF2B5EF4-FFF2-40B4-BE49-F238E27FC236}">
                <a16:creationId xmlns:a16="http://schemas.microsoft.com/office/drawing/2014/main" id="{414D3D57-D062-FE41-BA9C-491CFC04FBF7}"/>
              </a:ext>
            </a:extLst>
          </p:cNvPr>
          <p:cNvSpPr>
            <a:spLocks noGrp="1"/>
          </p:cNvSpPr>
          <p:nvPr>
            <p:ph type="dt" sz="half" idx="10"/>
          </p:nvPr>
        </p:nvSpPr>
        <p:spPr bwMode="gray">
          <a:xfrm>
            <a:off x="984460" y="332680"/>
            <a:ext cx="3024000" cy="216000"/>
          </a:xfrm>
        </p:spPr>
        <p:txBody>
          <a:bodyPr/>
          <a:lstStyle/>
          <a:p>
            <a:r>
              <a:rPr lang="de-DE" dirty="0"/>
              <a:t>Dr. Anne Kaman &amp; Dr. Franziska Reiß</a:t>
            </a:r>
          </a:p>
        </p:txBody>
      </p:sp>
    </p:spTree>
    <p:extLst>
      <p:ext uri="{BB962C8B-B14F-4D97-AF65-F5344CB8AC3E}">
        <p14:creationId xmlns:p14="http://schemas.microsoft.com/office/powerpoint/2010/main" val="4059044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Design enthält.&#10;&#10;Automatisch generierte Beschreibung mit geringer Zuverlässigkeit">
            <a:extLst>
              <a:ext uri="{FF2B5EF4-FFF2-40B4-BE49-F238E27FC236}">
                <a16:creationId xmlns:a16="http://schemas.microsoft.com/office/drawing/2014/main" id="{B65F764D-ACF9-DF41-821A-C9C36D553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 y="864096"/>
            <a:ext cx="12434291" cy="6093296"/>
          </a:xfrm>
          <a:prstGeom prst="rect">
            <a:avLst/>
          </a:prstGeom>
        </p:spPr>
      </p:pic>
      <p:sp>
        <p:nvSpPr>
          <p:cNvPr id="4" name="Foliennummernplatzhalter 3"/>
          <p:cNvSpPr>
            <a:spLocks noGrp="1"/>
          </p:cNvSpPr>
          <p:nvPr>
            <p:ph type="sldNum" sz="quarter" idx="12"/>
          </p:nvPr>
        </p:nvSpPr>
        <p:spPr bwMode="gray"/>
        <p:txBody>
          <a:bodyPr/>
          <a:lstStyle/>
          <a:p>
            <a:pPr defTabSz="456986"/>
            <a:fld id="{9B00EF49-7894-4F53-A8DD-F7DB3BFC5032}" type="slidenum">
              <a:rPr lang="de-DE">
                <a:solidFill>
                  <a:srgbClr val="333333"/>
                </a:solidFill>
                <a:latin typeface="Calibri Light"/>
              </a:rPr>
              <a:pPr defTabSz="456986"/>
              <a:t>4</a:t>
            </a:fld>
            <a:endParaRPr lang="de-DE" dirty="0">
              <a:solidFill>
                <a:srgbClr val="333333"/>
              </a:solidFill>
              <a:latin typeface="Calibri Light"/>
            </a:endParaRPr>
          </a:p>
        </p:txBody>
      </p:sp>
      <p:sp>
        <p:nvSpPr>
          <p:cNvPr id="7" name="Textfeld 6">
            <a:extLst>
              <a:ext uri="{FF2B5EF4-FFF2-40B4-BE49-F238E27FC236}">
                <a16:creationId xmlns:a16="http://schemas.microsoft.com/office/drawing/2014/main" id="{EA3E41CA-D4F6-5047-973F-769A6C1B59CA}"/>
              </a:ext>
            </a:extLst>
          </p:cNvPr>
          <p:cNvSpPr txBox="1"/>
          <p:nvPr/>
        </p:nvSpPr>
        <p:spPr bwMode="gray">
          <a:xfrm>
            <a:off x="771916" y="5011867"/>
            <a:ext cx="1294550" cy="714242"/>
          </a:xfrm>
          <a:prstGeom prst="rect">
            <a:avLst/>
          </a:prstGeom>
          <a:noFill/>
        </p:spPr>
        <p:txBody>
          <a:bodyPr wrap="square" lIns="0" tIns="0" rIns="0" bIns="0" rtlCol="0">
            <a:noAutofit/>
          </a:bodyPr>
          <a:lstStyle/>
          <a:p>
            <a:pPr>
              <a:lnSpc>
                <a:spcPct val="105000"/>
              </a:lnSpc>
            </a:pPr>
            <a:r>
              <a:rPr lang="de-DE" sz="1400" dirty="0"/>
              <a:t>Prof. Dr. Ulrike Ravens-Sieberer</a:t>
            </a:r>
          </a:p>
          <a:p>
            <a:pPr>
              <a:lnSpc>
                <a:spcPct val="105000"/>
              </a:lnSpc>
            </a:pPr>
            <a:r>
              <a:rPr lang="de-DE" sz="1400" i="1" dirty="0">
                <a:latin typeface="+mj-lt"/>
              </a:rPr>
              <a:t>Supervision</a:t>
            </a:r>
          </a:p>
        </p:txBody>
      </p:sp>
      <p:sp>
        <p:nvSpPr>
          <p:cNvPr id="8" name="Textfeld 7">
            <a:extLst>
              <a:ext uri="{FF2B5EF4-FFF2-40B4-BE49-F238E27FC236}">
                <a16:creationId xmlns:a16="http://schemas.microsoft.com/office/drawing/2014/main" id="{6AA53ECC-913D-624B-B332-4A79862F7A7D}"/>
              </a:ext>
            </a:extLst>
          </p:cNvPr>
          <p:cNvSpPr txBox="1"/>
          <p:nvPr/>
        </p:nvSpPr>
        <p:spPr bwMode="gray">
          <a:xfrm>
            <a:off x="2377849" y="5032751"/>
            <a:ext cx="1224136" cy="649492"/>
          </a:xfrm>
          <a:prstGeom prst="rect">
            <a:avLst/>
          </a:prstGeom>
          <a:noFill/>
        </p:spPr>
        <p:txBody>
          <a:bodyPr wrap="square" lIns="0" tIns="0" rIns="0" bIns="0" rtlCol="0">
            <a:noAutofit/>
          </a:bodyPr>
          <a:lstStyle/>
          <a:p>
            <a:pPr>
              <a:lnSpc>
                <a:spcPct val="105000"/>
              </a:lnSpc>
            </a:pPr>
            <a:r>
              <a:rPr lang="de-DE" sz="1400" dirty="0"/>
              <a:t>Dr. Anne Kaman</a:t>
            </a:r>
          </a:p>
          <a:p>
            <a:pPr>
              <a:lnSpc>
                <a:spcPct val="105000"/>
              </a:lnSpc>
            </a:pPr>
            <a:r>
              <a:rPr lang="de-DE" sz="1400" i="1" dirty="0">
                <a:latin typeface="+mj-lt"/>
              </a:rPr>
              <a:t>Leitung</a:t>
            </a:r>
          </a:p>
          <a:p>
            <a:pPr>
              <a:lnSpc>
                <a:spcPct val="105000"/>
              </a:lnSpc>
            </a:pPr>
            <a:r>
              <a:rPr lang="de-DE" sz="1400" i="1" dirty="0">
                <a:latin typeface="+mj-lt"/>
              </a:rPr>
              <a:t>Habilitandin</a:t>
            </a:r>
          </a:p>
        </p:txBody>
      </p:sp>
      <p:pic>
        <p:nvPicPr>
          <p:cNvPr id="9" name="Grafik 8" descr="Ein Bild, das Kleidung, Person, Mantel, Menschliches Gesicht enthält.&#10;&#10;Automatisch generierte Beschreibung">
            <a:extLst>
              <a:ext uri="{FF2B5EF4-FFF2-40B4-BE49-F238E27FC236}">
                <a16:creationId xmlns:a16="http://schemas.microsoft.com/office/drawing/2014/main" id="{F38EC3B3-0612-4E48-BD01-69297B1257A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916" r="13324"/>
          <a:stretch/>
        </p:blipFill>
        <p:spPr>
          <a:xfrm>
            <a:off x="797867" y="3133433"/>
            <a:ext cx="1285856" cy="1800000"/>
          </a:xfrm>
          <a:prstGeom prst="rect">
            <a:avLst/>
          </a:prstGeom>
        </p:spPr>
      </p:pic>
      <p:pic>
        <p:nvPicPr>
          <p:cNvPr id="11" name="Grafik 10" descr="Ein Bild, das Person, Menschliches Gesicht, Kleidung, Lächeln enthält.&#10;&#10;Automatisch generierte Beschreibung">
            <a:extLst>
              <a:ext uri="{FF2B5EF4-FFF2-40B4-BE49-F238E27FC236}">
                <a16:creationId xmlns:a16="http://schemas.microsoft.com/office/drawing/2014/main" id="{13CFE9FF-D2FF-0A47-82F4-72EADD96455C}"/>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2403800" y="3171555"/>
            <a:ext cx="1270588" cy="1800000"/>
          </a:xfrm>
          <a:prstGeom prst="rect">
            <a:avLst/>
          </a:prstGeom>
        </p:spPr>
      </p:pic>
      <p:sp>
        <p:nvSpPr>
          <p:cNvPr id="12" name="Textfeld 11">
            <a:extLst>
              <a:ext uri="{FF2B5EF4-FFF2-40B4-BE49-F238E27FC236}">
                <a16:creationId xmlns:a16="http://schemas.microsoft.com/office/drawing/2014/main" id="{7F6EF931-AF60-554B-8B72-24028BEB277A}"/>
              </a:ext>
            </a:extLst>
          </p:cNvPr>
          <p:cNvSpPr txBox="1"/>
          <p:nvPr/>
        </p:nvSpPr>
        <p:spPr bwMode="gray">
          <a:xfrm>
            <a:off x="3966922" y="5018321"/>
            <a:ext cx="1411553" cy="886499"/>
          </a:xfrm>
          <a:prstGeom prst="rect">
            <a:avLst/>
          </a:prstGeom>
          <a:noFill/>
        </p:spPr>
        <p:txBody>
          <a:bodyPr wrap="square" lIns="0" tIns="0" rIns="0" bIns="0" rtlCol="0">
            <a:noAutofit/>
          </a:bodyPr>
          <a:lstStyle/>
          <a:p>
            <a:pPr>
              <a:lnSpc>
                <a:spcPct val="105000"/>
              </a:lnSpc>
            </a:pPr>
            <a:r>
              <a:rPr lang="de-DE" sz="1400" dirty="0"/>
              <a:t>Dr. Franziska Reiß</a:t>
            </a:r>
          </a:p>
          <a:p>
            <a:pPr>
              <a:lnSpc>
                <a:spcPct val="105000"/>
              </a:lnSpc>
            </a:pPr>
            <a:r>
              <a:rPr lang="de-DE" sz="1400" i="1" dirty="0">
                <a:latin typeface="+mj-lt"/>
              </a:rPr>
              <a:t>Leitung</a:t>
            </a:r>
          </a:p>
          <a:p>
            <a:pPr>
              <a:lnSpc>
                <a:spcPct val="105000"/>
              </a:lnSpc>
            </a:pPr>
            <a:r>
              <a:rPr lang="de-DE" sz="1400" i="1" dirty="0">
                <a:latin typeface="+mj-lt"/>
              </a:rPr>
              <a:t>Habilitandin</a:t>
            </a:r>
          </a:p>
        </p:txBody>
      </p:sp>
      <p:sp>
        <p:nvSpPr>
          <p:cNvPr id="14" name="Textfeld 13">
            <a:extLst>
              <a:ext uri="{FF2B5EF4-FFF2-40B4-BE49-F238E27FC236}">
                <a16:creationId xmlns:a16="http://schemas.microsoft.com/office/drawing/2014/main" id="{98BDDF46-15B1-3444-9F94-80A0815CBB3E}"/>
              </a:ext>
            </a:extLst>
          </p:cNvPr>
          <p:cNvSpPr txBox="1"/>
          <p:nvPr/>
        </p:nvSpPr>
        <p:spPr bwMode="gray">
          <a:xfrm>
            <a:off x="5564787" y="5018321"/>
            <a:ext cx="1268675" cy="719999"/>
          </a:xfrm>
          <a:prstGeom prst="rect">
            <a:avLst/>
          </a:prstGeom>
          <a:noFill/>
        </p:spPr>
        <p:txBody>
          <a:bodyPr wrap="square" lIns="0" tIns="0" rIns="0" bIns="0" rtlCol="0">
            <a:noAutofit/>
          </a:bodyPr>
          <a:lstStyle/>
          <a:p>
            <a:pPr>
              <a:lnSpc>
                <a:spcPct val="105000"/>
              </a:lnSpc>
            </a:pPr>
            <a:r>
              <a:rPr lang="de-DE" sz="1400" dirty="0"/>
              <a:t>Ann-Kathrin Napp, M.Sc.</a:t>
            </a:r>
          </a:p>
          <a:p>
            <a:pPr>
              <a:lnSpc>
                <a:spcPct val="105000"/>
              </a:lnSpc>
            </a:pPr>
            <a:r>
              <a:rPr lang="de-DE" sz="1400" i="1" dirty="0">
                <a:latin typeface="+mj-lt"/>
              </a:rPr>
              <a:t>Doktorandin</a:t>
            </a:r>
          </a:p>
        </p:txBody>
      </p:sp>
      <p:sp>
        <p:nvSpPr>
          <p:cNvPr id="16" name="Titel 4">
            <a:extLst>
              <a:ext uri="{FF2B5EF4-FFF2-40B4-BE49-F238E27FC236}">
                <a16:creationId xmlns:a16="http://schemas.microsoft.com/office/drawing/2014/main" id="{C003B3F4-9C42-F84D-B8F6-3B4FE0FCBE49}"/>
              </a:ext>
            </a:extLst>
          </p:cNvPr>
          <p:cNvSpPr txBox="1">
            <a:spLocks/>
          </p:cNvSpPr>
          <p:nvPr/>
        </p:nvSpPr>
        <p:spPr bwMode="gray">
          <a:xfrm>
            <a:off x="396165" y="1700847"/>
            <a:ext cx="11376000" cy="886499"/>
          </a:xfrm>
          <a:prstGeom prst="rect">
            <a:avLst/>
          </a:prstGeom>
        </p:spPr>
        <p:txBody>
          <a:bodyPr vert="horz" lIns="0" tIns="0" rIns="0" bIns="0" rtlCol="0" anchor="t">
            <a:noAutofit/>
          </a:bodyPr>
          <a:lstStyle>
            <a:lvl1pPr algn="l" defTabSz="914245" rtl="0" eaLnBrk="1" latinLnBrk="0" hangingPunct="1">
              <a:lnSpc>
                <a:spcPct val="90000"/>
              </a:lnSpc>
              <a:spcBef>
                <a:spcPct val="0"/>
              </a:spcBef>
              <a:buNone/>
              <a:defRPr sz="2800" kern="1200">
                <a:solidFill>
                  <a:schemeClr val="accent1"/>
                </a:solidFill>
                <a:latin typeface="+mj-lt"/>
                <a:ea typeface="+mj-ea"/>
                <a:cs typeface="+mj-cs"/>
              </a:defRPr>
            </a:lvl1pPr>
          </a:lstStyle>
          <a:p>
            <a:pPr>
              <a:lnSpc>
                <a:spcPct val="120000"/>
              </a:lnSpc>
              <a:spcAft>
                <a:spcPts val="600"/>
              </a:spcAft>
            </a:pPr>
            <a:r>
              <a:rPr lang="de-DE" sz="2400" dirty="0"/>
              <a:t>Forschungssektion Child Public Health am UKE</a:t>
            </a:r>
          </a:p>
          <a:p>
            <a:pPr>
              <a:lnSpc>
                <a:spcPct val="120000"/>
              </a:lnSpc>
              <a:spcAft>
                <a:spcPts val="600"/>
              </a:spcAft>
            </a:pPr>
            <a:r>
              <a:rPr lang="de-DE" sz="1800" dirty="0">
                <a:solidFill>
                  <a:schemeClr val="tx1"/>
                </a:solidFill>
              </a:rPr>
              <a:t>Interdisziplinäres Team der Gesundheitswissenschaften, Psychologie, Soziologie und Medizin</a:t>
            </a:r>
          </a:p>
        </p:txBody>
      </p:sp>
      <p:pic>
        <p:nvPicPr>
          <p:cNvPr id="17" name="Grafik 16">
            <a:extLst>
              <a:ext uri="{FF2B5EF4-FFF2-40B4-BE49-F238E27FC236}">
                <a16:creationId xmlns:a16="http://schemas.microsoft.com/office/drawing/2014/main" id="{AB4AA038-AEBA-654A-8DC7-CAD28C80BD73}"/>
              </a:ext>
            </a:extLst>
          </p:cNvPr>
          <p:cNvPicPr>
            <a:picLocks noChangeAspect="1"/>
          </p:cNvPicPr>
          <p:nvPr/>
        </p:nvPicPr>
        <p:blipFill rotWithShape="1">
          <a:blip r:embed="rId8">
            <a:grayscl/>
          </a:blip>
          <a:srcRect l="55463" t="34143" r="26203" b="20470"/>
          <a:stretch/>
        </p:blipFill>
        <p:spPr>
          <a:xfrm>
            <a:off x="7151397" y="3129041"/>
            <a:ext cx="1268675" cy="1804392"/>
          </a:xfrm>
          <a:prstGeom prst="rect">
            <a:avLst/>
          </a:prstGeom>
        </p:spPr>
      </p:pic>
      <p:pic>
        <p:nvPicPr>
          <p:cNvPr id="18" name="Grafik 2">
            <a:extLst>
              <a:ext uri="{FF2B5EF4-FFF2-40B4-BE49-F238E27FC236}">
                <a16:creationId xmlns:a16="http://schemas.microsoft.com/office/drawing/2014/main" id="{AC8EA79F-1C7A-5A45-B929-1FE77E1FAD9E}"/>
              </a:ext>
            </a:extLst>
          </p:cNvPr>
          <p:cNvPicPr>
            <a:picLocks noChangeAspect="1" noChangeArrowheads="1"/>
          </p:cNvPicPr>
          <p:nvPr/>
        </p:nvPicPr>
        <p:blipFill rotWithShape="1">
          <a:blip r:embed="rId9">
            <a:grayscl/>
            <a:extLst>
              <a:ext uri="{28A0092B-C50C-407E-A947-70E740481C1C}">
                <a14:useLocalDpi xmlns:a14="http://schemas.microsoft.com/office/drawing/2010/main" val="0"/>
              </a:ext>
            </a:extLst>
          </a:blip>
          <a:srcRect r="3501" b="5914"/>
          <a:stretch/>
        </p:blipFill>
        <p:spPr bwMode="auto">
          <a:xfrm>
            <a:off x="8735511" y="3129041"/>
            <a:ext cx="1268675"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feld 18">
            <a:extLst>
              <a:ext uri="{FF2B5EF4-FFF2-40B4-BE49-F238E27FC236}">
                <a16:creationId xmlns:a16="http://schemas.microsoft.com/office/drawing/2014/main" id="{844DA4F9-B519-F741-BC20-6E2ECE57A22E}"/>
              </a:ext>
            </a:extLst>
          </p:cNvPr>
          <p:cNvSpPr txBox="1"/>
          <p:nvPr/>
        </p:nvSpPr>
        <p:spPr bwMode="gray">
          <a:xfrm>
            <a:off x="7161548" y="5019497"/>
            <a:ext cx="1410449" cy="719999"/>
          </a:xfrm>
          <a:prstGeom prst="rect">
            <a:avLst/>
          </a:prstGeom>
          <a:noFill/>
        </p:spPr>
        <p:txBody>
          <a:bodyPr wrap="square" lIns="0" tIns="0" rIns="0" bIns="0" rtlCol="0">
            <a:noAutofit/>
          </a:bodyPr>
          <a:lstStyle/>
          <a:p>
            <a:pPr>
              <a:lnSpc>
                <a:spcPct val="105000"/>
              </a:lnSpc>
            </a:pPr>
            <a:r>
              <a:rPr lang="de-DE" sz="1400" dirty="0"/>
              <a:t>Karoline Habermann, B.A.</a:t>
            </a:r>
          </a:p>
          <a:p>
            <a:pPr>
              <a:lnSpc>
                <a:spcPct val="105000"/>
              </a:lnSpc>
            </a:pPr>
            <a:r>
              <a:rPr lang="de-DE" sz="1400" i="1" dirty="0">
                <a:latin typeface="+mj-lt"/>
              </a:rPr>
              <a:t>Med. Doktorandin</a:t>
            </a:r>
          </a:p>
        </p:txBody>
      </p:sp>
      <p:sp>
        <p:nvSpPr>
          <p:cNvPr id="20" name="Textfeld 19">
            <a:extLst>
              <a:ext uri="{FF2B5EF4-FFF2-40B4-BE49-F238E27FC236}">
                <a16:creationId xmlns:a16="http://schemas.microsoft.com/office/drawing/2014/main" id="{3CFE8FB0-872F-1742-A7A8-70AA0CF30302}"/>
              </a:ext>
            </a:extLst>
          </p:cNvPr>
          <p:cNvSpPr txBox="1"/>
          <p:nvPr/>
        </p:nvSpPr>
        <p:spPr bwMode="gray">
          <a:xfrm>
            <a:off x="8735511" y="5011867"/>
            <a:ext cx="1410449" cy="719999"/>
          </a:xfrm>
          <a:prstGeom prst="rect">
            <a:avLst/>
          </a:prstGeom>
          <a:noFill/>
        </p:spPr>
        <p:txBody>
          <a:bodyPr wrap="square" lIns="0" tIns="0" rIns="0" bIns="0" rtlCol="0">
            <a:noAutofit/>
          </a:bodyPr>
          <a:lstStyle/>
          <a:p>
            <a:pPr>
              <a:lnSpc>
                <a:spcPct val="105000"/>
              </a:lnSpc>
            </a:pPr>
            <a:r>
              <a:rPr lang="de-DE" sz="1400" dirty="0"/>
              <a:t>Leon Robin Brouwer</a:t>
            </a:r>
          </a:p>
          <a:p>
            <a:pPr>
              <a:lnSpc>
                <a:spcPct val="105000"/>
              </a:lnSpc>
            </a:pPr>
            <a:r>
              <a:rPr lang="de-DE" sz="1400" i="1" dirty="0">
                <a:latin typeface="+mj-lt"/>
              </a:rPr>
              <a:t>Med. Doktorandin</a:t>
            </a:r>
          </a:p>
        </p:txBody>
      </p:sp>
      <p:pic>
        <p:nvPicPr>
          <p:cNvPr id="21" name="Grafik 20">
            <a:extLst>
              <a:ext uri="{FF2B5EF4-FFF2-40B4-BE49-F238E27FC236}">
                <a16:creationId xmlns:a16="http://schemas.microsoft.com/office/drawing/2014/main" id="{9D25D712-8F64-514F-A6D8-F61C7F5A1B7D}"/>
              </a:ext>
            </a:extLst>
          </p:cNvPr>
          <p:cNvPicPr>
            <a:picLocks noChangeAspect="1"/>
          </p:cNvPicPr>
          <p:nvPr/>
        </p:nvPicPr>
        <p:blipFill rotWithShape="1">
          <a:blip r:embed="rId10">
            <a:grayscl/>
            <a:extLst>
              <a:ext uri="{28A0092B-C50C-407E-A947-70E740481C1C}">
                <a14:useLocalDpi xmlns:a14="http://schemas.microsoft.com/office/drawing/2010/main" val="0"/>
              </a:ext>
            </a:extLst>
          </a:blip>
          <a:srcRect l="42695" t="10111" r="16148" b="3800"/>
          <a:stretch/>
        </p:blipFill>
        <p:spPr>
          <a:xfrm>
            <a:off x="3976562" y="3133433"/>
            <a:ext cx="1290919" cy="1800000"/>
          </a:xfrm>
          <a:prstGeom prst="rect">
            <a:avLst/>
          </a:prstGeom>
        </p:spPr>
      </p:pic>
      <p:pic>
        <p:nvPicPr>
          <p:cNvPr id="22" name="Grafik 21">
            <a:extLst>
              <a:ext uri="{FF2B5EF4-FFF2-40B4-BE49-F238E27FC236}">
                <a16:creationId xmlns:a16="http://schemas.microsoft.com/office/drawing/2014/main" id="{3010C387-3D93-BF4B-9FC4-1706CA021DF0}"/>
              </a:ext>
            </a:extLst>
          </p:cNvPr>
          <p:cNvPicPr>
            <a:picLocks noChangeAspect="1"/>
          </p:cNvPicPr>
          <p:nvPr/>
        </p:nvPicPr>
        <p:blipFill rotWithShape="1">
          <a:blip r:embed="rId11">
            <a:grayscl/>
            <a:extLst>
              <a:ext uri="{28A0092B-C50C-407E-A947-70E740481C1C}">
                <a14:useLocalDpi xmlns:a14="http://schemas.microsoft.com/office/drawing/2010/main" val="0"/>
              </a:ext>
            </a:extLst>
          </a:blip>
          <a:srcRect l="47246" r="5939"/>
          <a:stretch/>
        </p:blipFill>
        <p:spPr>
          <a:xfrm>
            <a:off x="5538912" y="3133433"/>
            <a:ext cx="1294550" cy="1800000"/>
          </a:xfrm>
          <a:prstGeom prst="rect">
            <a:avLst/>
          </a:prstGeom>
        </p:spPr>
      </p:pic>
      <p:sp>
        <p:nvSpPr>
          <p:cNvPr id="24" name="Datumsplatzhalter 1">
            <a:extLst>
              <a:ext uri="{FF2B5EF4-FFF2-40B4-BE49-F238E27FC236}">
                <a16:creationId xmlns:a16="http://schemas.microsoft.com/office/drawing/2014/main" id="{BCCD6247-1BFB-D34D-9DC2-38D0B82C3E8F}"/>
              </a:ext>
            </a:extLst>
          </p:cNvPr>
          <p:cNvSpPr>
            <a:spLocks noGrp="1"/>
          </p:cNvSpPr>
          <p:nvPr>
            <p:ph type="dt" sz="half" idx="10"/>
          </p:nvPr>
        </p:nvSpPr>
        <p:spPr bwMode="gray">
          <a:xfrm>
            <a:off x="984460" y="332680"/>
            <a:ext cx="3024000" cy="216000"/>
          </a:xfrm>
        </p:spPr>
        <p:txBody>
          <a:bodyPr/>
          <a:lstStyle/>
          <a:p>
            <a:r>
              <a:rPr lang="de-DE" dirty="0"/>
              <a:t>Dr. Anne Kaman &amp; Dr. Franziska Reiß</a:t>
            </a:r>
          </a:p>
        </p:txBody>
      </p:sp>
      <p:sp>
        <p:nvSpPr>
          <p:cNvPr id="27" name="Titel 4">
            <a:extLst>
              <a:ext uri="{FF2B5EF4-FFF2-40B4-BE49-F238E27FC236}">
                <a16:creationId xmlns:a16="http://schemas.microsoft.com/office/drawing/2014/main" id="{7D78336F-453A-C040-809F-FC8C0462206A}"/>
              </a:ext>
            </a:extLst>
          </p:cNvPr>
          <p:cNvSpPr>
            <a:spLocks noGrp="1"/>
          </p:cNvSpPr>
          <p:nvPr>
            <p:ph type="title"/>
          </p:nvPr>
        </p:nvSpPr>
        <p:spPr>
          <a:xfrm>
            <a:off x="432000" y="1080000"/>
            <a:ext cx="11376000" cy="720000"/>
          </a:xfrm>
        </p:spPr>
        <p:txBody>
          <a:bodyPr/>
          <a:lstStyle/>
          <a:p>
            <a:r>
              <a:rPr lang="de-DE" sz="2700" b="1" dirty="0"/>
              <a:t>Juniorforschungsgruppe | </a:t>
            </a:r>
            <a:r>
              <a:rPr lang="de-DE" sz="2700" dirty="0"/>
              <a:t>Team </a:t>
            </a:r>
          </a:p>
        </p:txBody>
      </p:sp>
      <p:sp>
        <p:nvSpPr>
          <p:cNvPr id="35" name="Textfeld 34">
            <a:extLst>
              <a:ext uri="{FF2B5EF4-FFF2-40B4-BE49-F238E27FC236}">
                <a16:creationId xmlns:a16="http://schemas.microsoft.com/office/drawing/2014/main" id="{12ABA615-649C-5F43-8633-063B1993B11D}"/>
              </a:ext>
            </a:extLst>
          </p:cNvPr>
          <p:cNvSpPr txBox="1"/>
          <p:nvPr/>
        </p:nvSpPr>
        <p:spPr bwMode="gray">
          <a:xfrm>
            <a:off x="10537953" y="5921458"/>
            <a:ext cx="1032242" cy="531878"/>
          </a:xfrm>
          <a:prstGeom prst="rect">
            <a:avLst/>
          </a:prstGeom>
          <a:noFill/>
        </p:spPr>
        <p:txBody>
          <a:bodyPr wrap="square" lIns="0" tIns="0" rIns="0" bIns="0" rtlCol="0">
            <a:noAutofit/>
          </a:bodyPr>
          <a:lstStyle/>
          <a:p>
            <a:pPr>
              <a:lnSpc>
                <a:spcPct val="105000"/>
              </a:lnSpc>
            </a:pPr>
            <a:r>
              <a:rPr lang="de-DE" sz="1400" b="1" dirty="0">
                <a:solidFill>
                  <a:srgbClr val="004992"/>
                </a:solidFill>
              </a:rPr>
              <a:t>COPSY-Studie</a:t>
            </a:r>
            <a:endParaRPr lang="de-DE" sz="1400" b="1" i="1" dirty="0">
              <a:solidFill>
                <a:srgbClr val="004992"/>
              </a:solidFill>
              <a:latin typeface="+mj-lt"/>
            </a:endParaRPr>
          </a:p>
        </p:txBody>
      </p:sp>
      <p:pic>
        <p:nvPicPr>
          <p:cNvPr id="37" name="Grafik 36" descr="Ein Bild, das Text, Schrift, Screenshot, Quadrat enthält.&#10;&#10;Automatisch generierte Beschreibung">
            <a:extLst>
              <a:ext uri="{FF2B5EF4-FFF2-40B4-BE49-F238E27FC236}">
                <a16:creationId xmlns:a16="http://schemas.microsoft.com/office/drawing/2014/main" id="{EA7F3F9A-9402-0B4F-8C1F-1B32665FD584}"/>
              </a:ext>
            </a:extLst>
          </p:cNvPr>
          <p:cNvPicPr>
            <a:picLocks noChangeAspect="1"/>
          </p:cNvPicPr>
          <p:nvPr/>
        </p:nvPicPr>
        <p:blipFill rotWithShape="1">
          <a:blip r:embed="rId12">
            <a:extLst>
              <a:ext uri="{28A0092B-C50C-407E-A947-70E740481C1C}">
                <a14:useLocalDpi xmlns:a14="http://schemas.microsoft.com/office/drawing/2010/main" val="0"/>
              </a:ext>
            </a:extLst>
          </a:blip>
          <a:srcRect b="24801"/>
          <a:stretch/>
        </p:blipFill>
        <p:spPr>
          <a:xfrm>
            <a:off x="10487643" y="4486484"/>
            <a:ext cx="1390145" cy="1418336"/>
          </a:xfrm>
          <a:prstGeom prst="rect">
            <a:avLst/>
          </a:prstGeom>
        </p:spPr>
      </p:pic>
    </p:spTree>
    <p:extLst>
      <p:ext uri="{BB962C8B-B14F-4D97-AF65-F5344CB8AC3E}">
        <p14:creationId xmlns:p14="http://schemas.microsoft.com/office/powerpoint/2010/main" val="755990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bwMode="gray"/>
        <p:txBody>
          <a:bodyPr/>
          <a:lstStyle/>
          <a:p>
            <a:fld id="{9B00EF49-7894-4F53-A8DD-F7DB3BFC5032}" type="slidenum">
              <a:rPr lang="de-DE" smtClean="0"/>
              <a:pPr/>
              <a:t>5</a:t>
            </a:fld>
            <a:endParaRPr lang="de-DE" dirty="0"/>
          </a:p>
        </p:txBody>
      </p:sp>
      <p:sp>
        <p:nvSpPr>
          <p:cNvPr id="3" name="Textfeld 2">
            <a:extLst>
              <a:ext uri="{FF2B5EF4-FFF2-40B4-BE49-F238E27FC236}">
                <a16:creationId xmlns:a16="http://schemas.microsoft.com/office/drawing/2014/main" id="{B7FE97D2-EFB0-0647-A941-7A19D9150EE0}"/>
              </a:ext>
            </a:extLst>
          </p:cNvPr>
          <p:cNvSpPr txBox="1"/>
          <p:nvPr/>
        </p:nvSpPr>
        <p:spPr bwMode="gray">
          <a:xfrm>
            <a:off x="-471488" y="7015163"/>
            <a:ext cx="0" cy="0"/>
          </a:xfrm>
          <a:prstGeom prst="rect">
            <a:avLst/>
          </a:prstGeom>
          <a:noFill/>
        </p:spPr>
        <p:txBody>
          <a:bodyPr wrap="none" lIns="0" tIns="0" rIns="0" bIns="0" rtlCol="0">
            <a:noAutofit/>
          </a:bodyPr>
          <a:lstStyle/>
          <a:p>
            <a:pPr marL="216000" indent="-216000">
              <a:lnSpc>
                <a:spcPct val="105000"/>
              </a:lnSpc>
              <a:buFont typeface="Arial" panose="020B0604020202020204" pitchFamily="34" charset="0"/>
              <a:buChar char="•"/>
            </a:pPr>
            <a:endParaRPr lang="de-DE" dirty="0" err="1">
              <a:latin typeface="+mj-lt"/>
            </a:endParaRPr>
          </a:p>
        </p:txBody>
      </p:sp>
      <p:pic>
        <p:nvPicPr>
          <p:cNvPr id="7" name="Grafik 6">
            <a:extLst>
              <a:ext uri="{FF2B5EF4-FFF2-40B4-BE49-F238E27FC236}">
                <a16:creationId xmlns:a16="http://schemas.microsoft.com/office/drawing/2014/main" id="{B3FD9BA7-392B-624C-BB30-7F110A09CD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01"/>
          <a:stretch/>
        </p:blipFill>
        <p:spPr>
          <a:xfrm>
            <a:off x="1013" y="836712"/>
            <a:ext cx="12203500" cy="6021288"/>
          </a:xfrm>
          <a:prstGeom prst="rect">
            <a:avLst/>
          </a:prstGeom>
        </p:spPr>
      </p:pic>
      <p:pic>
        <p:nvPicPr>
          <p:cNvPr id="8" name="Grafik 7" descr="Ein Bild, das Design enthält.&#10;&#10;Automatisch generierte Beschreibung mit geringer Zuverlässigkeit">
            <a:extLst>
              <a:ext uri="{FF2B5EF4-FFF2-40B4-BE49-F238E27FC236}">
                <a16:creationId xmlns:a16="http://schemas.microsoft.com/office/drawing/2014/main" id="{F1CA5C59-D0B2-0445-A795-A5C588AE4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339664"/>
            <a:ext cx="984460" cy="2534016"/>
          </a:xfrm>
          <a:prstGeom prst="rect">
            <a:avLst/>
          </a:prstGeom>
        </p:spPr>
      </p:pic>
      <p:pic>
        <p:nvPicPr>
          <p:cNvPr id="10" name="Grafik 9" descr="Ein Bild, das Design enthält.&#10;&#10;Automatisch generierte Beschreibung mit geringer Zuverlässigkeit">
            <a:extLst>
              <a:ext uri="{FF2B5EF4-FFF2-40B4-BE49-F238E27FC236}">
                <a16:creationId xmlns:a16="http://schemas.microsoft.com/office/drawing/2014/main" id="{DFCA64BC-A842-8A4F-A5E4-23EE11F5E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84460" y="6158611"/>
            <a:ext cx="984460" cy="701080"/>
          </a:xfrm>
          <a:prstGeom prst="rect">
            <a:avLst/>
          </a:prstGeom>
        </p:spPr>
      </p:pic>
      <p:pic>
        <p:nvPicPr>
          <p:cNvPr id="11" name="Grafik 10" descr="Ein Bild, das Design enthält.&#10;&#10;Automatisch generierte Beschreibung mit geringer Zuverlässigkeit">
            <a:extLst>
              <a:ext uri="{FF2B5EF4-FFF2-40B4-BE49-F238E27FC236}">
                <a16:creationId xmlns:a16="http://schemas.microsoft.com/office/drawing/2014/main" id="{735B0C1C-8C9B-6D4F-AF8F-8B308CB1A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093" y="847280"/>
            <a:ext cx="2151838" cy="904852"/>
          </a:xfrm>
          <a:prstGeom prst="rect">
            <a:avLst/>
          </a:prstGeom>
        </p:spPr>
      </p:pic>
      <p:pic>
        <p:nvPicPr>
          <p:cNvPr id="12" name="Grafik 11" descr="Ein Bild, das Design enthält.&#10;&#10;Automatisch generierte Beschreibung mit geringer Zuverlässigkeit">
            <a:extLst>
              <a:ext uri="{FF2B5EF4-FFF2-40B4-BE49-F238E27FC236}">
                <a16:creationId xmlns:a16="http://schemas.microsoft.com/office/drawing/2014/main" id="{CE265137-0F2B-684B-8AAD-8C14A6FAC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093" y="1572434"/>
            <a:ext cx="1194019" cy="648813"/>
          </a:xfrm>
          <a:prstGeom prst="rect">
            <a:avLst/>
          </a:prstGeom>
        </p:spPr>
      </p:pic>
      <p:sp>
        <p:nvSpPr>
          <p:cNvPr id="9" name="Titel 4">
            <a:extLst>
              <a:ext uri="{FF2B5EF4-FFF2-40B4-BE49-F238E27FC236}">
                <a16:creationId xmlns:a16="http://schemas.microsoft.com/office/drawing/2014/main" id="{A0E9C569-2951-5F4F-93D2-6DED22416020}"/>
              </a:ext>
            </a:extLst>
          </p:cNvPr>
          <p:cNvSpPr>
            <a:spLocks noGrp="1"/>
          </p:cNvSpPr>
          <p:nvPr>
            <p:ph type="title"/>
          </p:nvPr>
        </p:nvSpPr>
        <p:spPr>
          <a:xfrm>
            <a:off x="432000" y="1080000"/>
            <a:ext cx="11376000" cy="720000"/>
          </a:xfrm>
        </p:spPr>
        <p:txBody>
          <a:bodyPr/>
          <a:lstStyle/>
          <a:p>
            <a:r>
              <a:rPr lang="de-DE" sz="2700" b="1" dirty="0"/>
              <a:t>COPSY-Studie | </a:t>
            </a:r>
            <a:r>
              <a:rPr lang="de-DE" sz="2700" dirty="0"/>
              <a:t>Methodik</a:t>
            </a:r>
            <a:endParaRPr lang="de-DE" sz="2700" b="1" dirty="0"/>
          </a:p>
        </p:txBody>
      </p:sp>
      <p:pic>
        <p:nvPicPr>
          <p:cNvPr id="14" name="Grafik 13" descr="Ein Bild, das Design enthält.&#10;&#10;Automatisch generierte Beschreibung mit geringer Zuverlässigkeit">
            <a:extLst>
              <a:ext uri="{FF2B5EF4-FFF2-40B4-BE49-F238E27FC236}">
                <a16:creationId xmlns:a16="http://schemas.microsoft.com/office/drawing/2014/main" id="{D4314178-5E04-5649-847F-F8B882758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057796" y="847280"/>
            <a:ext cx="5160471" cy="2941760"/>
          </a:xfrm>
          <a:prstGeom prst="rect">
            <a:avLst/>
          </a:prstGeom>
        </p:spPr>
      </p:pic>
      <p:pic>
        <p:nvPicPr>
          <p:cNvPr id="15" name="Grafik 14" descr="Ein Bild, das Design enthält.&#10;&#10;Automatisch generierte Beschreibung mit geringer Zuverlässigkeit">
            <a:extLst>
              <a:ext uri="{FF2B5EF4-FFF2-40B4-BE49-F238E27FC236}">
                <a16:creationId xmlns:a16="http://schemas.microsoft.com/office/drawing/2014/main" id="{77911720-DC37-F74C-B461-505755E38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90075" y="3130730"/>
            <a:ext cx="1536920" cy="848575"/>
          </a:xfrm>
          <a:prstGeom prst="rect">
            <a:avLst/>
          </a:prstGeom>
        </p:spPr>
      </p:pic>
      <p:pic>
        <p:nvPicPr>
          <p:cNvPr id="24" name="Grafik 23" descr="Ein Bild, das Text, Schrift, Logo, Grafiken enthält.&#10;&#10;Automatisch generierte Beschreibung">
            <a:extLst>
              <a:ext uri="{FF2B5EF4-FFF2-40B4-BE49-F238E27FC236}">
                <a16:creationId xmlns:a16="http://schemas.microsoft.com/office/drawing/2014/main" id="{8618B32F-DB88-EA45-893F-C807B5F1E0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7554" y="1474509"/>
            <a:ext cx="4821291" cy="2403065"/>
          </a:xfrm>
          <a:prstGeom prst="rect">
            <a:avLst/>
          </a:prstGeom>
        </p:spPr>
      </p:pic>
      <p:sp>
        <p:nvSpPr>
          <p:cNvPr id="16" name="Datumsplatzhalter 1">
            <a:extLst>
              <a:ext uri="{FF2B5EF4-FFF2-40B4-BE49-F238E27FC236}">
                <a16:creationId xmlns:a16="http://schemas.microsoft.com/office/drawing/2014/main" id="{C2E78A8A-791C-3846-8BD7-1BAB518E8149}"/>
              </a:ext>
            </a:extLst>
          </p:cNvPr>
          <p:cNvSpPr>
            <a:spLocks noGrp="1"/>
          </p:cNvSpPr>
          <p:nvPr>
            <p:ph type="dt" sz="half" idx="10"/>
          </p:nvPr>
        </p:nvSpPr>
        <p:spPr bwMode="gray">
          <a:xfrm>
            <a:off x="984460" y="332680"/>
            <a:ext cx="3024000" cy="216000"/>
          </a:xfrm>
        </p:spPr>
        <p:txBody>
          <a:bodyPr/>
          <a:lstStyle/>
          <a:p>
            <a:r>
              <a:rPr lang="de-DE" dirty="0"/>
              <a:t>Dr. Anne Kaman &amp; Dr. Franziska Reiß</a:t>
            </a:r>
          </a:p>
        </p:txBody>
      </p:sp>
    </p:spTree>
    <p:extLst>
      <p:ext uri="{BB962C8B-B14F-4D97-AF65-F5344CB8AC3E}">
        <p14:creationId xmlns:p14="http://schemas.microsoft.com/office/powerpoint/2010/main" val="349389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15ABB63-54BB-70F2-1142-7601F6D38301}"/>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 y="0"/>
            <a:ext cx="12203994" cy="6861381"/>
          </a:xfrm>
          <a:prstGeom prst="rect">
            <a:avLst/>
          </a:prstGeom>
        </p:spPr>
      </p:pic>
      <p:sp>
        <p:nvSpPr>
          <p:cNvPr id="4" name="Foliennummernplatzhalter 3"/>
          <p:cNvSpPr>
            <a:spLocks noGrp="1"/>
          </p:cNvSpPr>
          <p:nvPr>
            <p:ph type="sldNum" sz="quarter" idx="12"/>
          </p:nvPr>
        </p:nvSpPr>
        <p:spPr bwMode="gray"/>
        <p:txBody>
          <a:bodyPr/>
          <a:lstStyle/>
          <a:p>
            <a:fld id="{9B00EF49-7894-4F53-A8DD-F7DB3BFC5032}" type="slidenum">
              <a:rPr lang="de-DE" smtClean="0"/>
              <a:pPr/>
              <a:t>6</a:t>
            </a:fld>
            <a:endParaRPr lang="de-DE" dirty="0"/>
          </a:p>
        </p:txBody>
      </p:sp>
      <p:sp>
        <p:nvSpPr>
          <p:cNvPr id="3" name="Textfeld 2">
            <a:extLst>
              <a:ext uri="{FF2B5EF4-FFF2-40B4-BE49-F238E27FC236}">
                <a16:creationId xmlns:a16="http://schemas.microsoft.com/office/drawing/2014/main" id="{A954F8EB-936F-B14C-8E4A-0F9ED16D6553}"/>
              </a:ext>
            </a:extLst>
          </p:cNvPr>
          <p:cNvSpPr txBox="1"/>
          <p:nvPr/>
        </p:nvSpPr>
        <p:spPr bwMode="gray">
          <a:xfrm>
            <a:off x="32657" y="5323114"/>
            <a:ext cx="0" cy="0"/>
          </a:xfrm>
          <a:prstGeom prst="rect">
            <a:avLst/>
          </a:prstGeom>
          <a:noFill/>
        </p:spPr>
        <p:txBody>
          <a:bodyPr wrap="none" lIns="0" tIns="0" rIns="0" bIns="0" rtlCol="0">
            <a:noAutofit/>
          </a:bodyPr>
          <a:lstStyle/>
          <a:p>
            <a:pPr marL="216000" indent="-216000">
              <a:lnSpc>
                <a:spcPct val="105000"/>
              </a:lnSpc>
              <a:buFont typeface="Arial" panose="020B0604020202020204" pitchFamily="34" charset="0"/>
              <a:buChar char="•"/>
            </a:pPr>
            <a:endParaRPr lang="de-DE" dirty="0" err="1">
              <a:latin typeface="+mj-lt"/>
            </a:endParaRPr>
          </a:p>
        </p:txBody>
      </p:sp>
      <p:pic>
        <p:nvPicPr>
          <p:cNvPr id="5" name="Grafik 4" descr="Ein Bild, das Design enthält.&#10;&#10;Automatisch generierte Beschreibung mit geringer Zuverlässigkeit">
            <a:extLst>
              <a:ext uri="{FF2B5EF4-FFF2-40B4-BE49-F238E27FC236}">
                <a16:creationId xmlns:a16="http://schemas.microsoft.com/office/drawing/2014/main" id="{59EA81A3-BC73-CA4B-8234-0DE16166D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339664"/>
            <a:ext cx="984460" cy="2518336"/>
          </a:xfrm>
          <a:prstGeom prst="rect">
            <a:avLst/>
          </a:prstGeom>
        </p:spPr>
      </p:pic>
      <p:pic>
        <p:nvPicPr>
          <p:cNvPr id="9" name="Grafik 8" descr="Ein Bild, das Design enthält.&#10;&#10;Automatisch generierte Beschreibung mit geringer Zuverlässigkeit">
            <a:extLst>
              <a:ext uri="{FF2B5EF4-FFF2-40B4-BE49-F238E27FC236}">
                <a16:creationId xmlns:a16="http://schemas.microsoft.com/office/drawing/2014/main" id="{1F05CD83-59E9-8B40-90B4-9F0568F42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84460" y="6158611"/>
            <a:ext cx="984460" cy="701080"/>
          </a:xfrm>
          <a:prstGeom prst="rect">
            <a:avLst/>
          </a:prstGeom>
        </p:spPr>
      </p:pic>
      <p:pic>
        <p:nvPicPr>
          <p:cNvPr id="10" name="Grafik 9" descr="Ein Bild, das Design enthält.&#10;&#10;Automatisch generierte Beschreibung mit geringer Zuverlässigkeit">
            <a:extLst>
              <a:ext uri="{FF2B5EF4-FFF2-40B4-BE49-F238E27FC236}">
                <a16:creationId xmlns:a16="http://schemas.microsoft.com/office/drawing/2014/main" id="{0EF167D4-5F84-6442-A96D-B67678F19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41757" y="846022"/>
            <a:ext cx="1798240" cy="1286834"/>
          </a:xfrm>
          <a:prstGeom prst="rect">
            <a:avLst/>
          </a:prstGeom>
        </p:spPr>
      </p:pic>
      <p:pic>
        <p:nvPicPr>
          <p:cNvPr id="11" name="Grafik 10" descr="Ein Bild, das Design enthält.&#10;&#10;Automatisch generierte Beschreibung mit geringer Zuverlässigkeit">
            <a:extLst>
              <a:ext uri="{FF2B5EF4-FFF2-40B4-BE49-F238E27FC236}">
                <a16:creationId xmlns:a16="http://schemas.microsoft.com/office/drawing/2014/main" id="{12FEC3B3-619F-3B4A-83FA-615A509FC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426219" y="1948583"/>
            <a:ext cx="813778" cy="643417"/>
          </a:xfrm>
          <a:prstGeom prst="rect">
            <a:avLst/>
          </a:prstGeom>
        </p:spPr>
      </p:pic>
      <p:pic>
        <p:nvPicPr>
          <p:cNvPr id="12" name="Grafik 11" descr="Ein Bild, das Design enthält.&#10;&#10;Automatisch generierte Beschreibung mit geringer Zuverlässigkeit">
            <a:extLst>
              <a:ext uri="{FF2B5EF4-FFF2-40B4-BE49-F238E27FC236}">
                <a16:creationId xmlns:a16="http://schemas.microsoft.com/office/drawing/2014/main" id="{6FD3866D-052B-1D45-A797-2187229E3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704329" y="2385166"/>
            <a:ext cx="535668" cy="643417"/>
          </a:xfrm>
          <a:prstGeom prst="rect">
            <a:avLst/>
          </a:prstGeom>
        </p:spPr>
      </p:pic>
      <p:pic>
        <p:nvPicPr>
          <p:cNvPr id="13" name="Grafik 12" descr="Ein Bild, das Design enthält.&#10;&#10;Automatisch generierte Beschreibung mit geringer Zuverlässigkeit">
            <a:extLst>
              <a:ext uri="{FF2B5EF4-FFF2-40B4-BE49-F238E27FC236}">
                <a16:creationId xmlns:a16="http://schemas.microsoft.com/office/drawing/2014/main" id="{34C6D60B-A539-AD4D-B3FD-F96D39952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093" y="847280"/>
            <a:ext cx="2151838" cy="904852"/>
          </a:xfrm>
          <a:prstGeom prst="rect">
            <a:avLst/>
          </a:prstGeom>
        </p:spPr>
      </p:pic>
      <p:pic>
        <p:nvPicPr>
          <p:cNvPr id="14" name="Grafik 13" descr="Ein Bild, das Design enthält.&#10;&#10;Automatisch generierte Beschreibung mit geringer Zuverlässigkeit">
            <a:extLst>
              <a:ext uri="{FF2B5EF4-FFF2-40B4-BE49-F238E27FC236}">
                <a16:creationId xmlns:a16="http://schemas.microsoft.com/office/drawing/2014/main" id="{680AF6BE-6589-5A4B-A698-82EF3009E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093" y="1572434"/>
            <a:ext cx="1194019" cy="648813"/>
          </a:xfrm>
          <a:prstGeom prst="rect">
            <a:avLst/>
          </a:prstGeom>
        </p:spPr>
      </p:pic>
      <p:sp>
        <p:nvSpPr>
          <p:cNvPr id="21" name="Titel 4">
            <a:extLst>
              <a:ext uri="{FF2B5EF4-FFF2-40B4-BE49-F238E27FC236}">
                <a16:creationId xmlns:a16="http://schemas.microsoft.com/office/drawing/2014/main" id="{0FF45E98-6CBA-B54D-A97A-5AD12D5A6B59}"/>
              </a:ext>
            </a:extLst>
          </p:cNvPr>
          <p:cNvSpPr>
            <a:spLocks noGrp="1"/>
          </p:cNvSpPr>
          <p:nvPr>
            <p:ph type="title"/>
          </p:nvPr>
        </p:nvSpPr>
        <p:spPr bwMode="gray">
          <a:xfrm>
            <a:off x="432000" y="1080000"/>
            <a:ext cx="11376000" cy="432000"/>
          </a:xfrm>
        </p:spPr>
        <p:txBody>
          <a:bodyPr/>
          <a:lstStyle/>
          <a:p>
            <a:r>
              <a:rPr lang="de-DE" sz="2700" b="1" dirty="0"/>
              <a:t>Ergebnisse | </a:t>
            </a:r>
            <a:r>
              <a:rPr lang="de-DE" sz="2700" dirty="0"/>
              <a:t>Psychische Gesundheit im Verlauf</a:t>
            </a:r>
            <a:endParaRPr lang="de-DE" sz="2700" b="1" dirty="0"/>
          </a:p>
        </p:txBody>
      </p:sp>
      <p:sp>
        <p:nvSpPr>
          <p:cNvPr id="15" name="Datumsplatzhalter 1">
            <a:extLst>
              <a:ext uri="{FF2B5EF4-FFF2-40B4-BE49-F238E27FC236}">
                <a16:creationId xmlns:a16="http://schemas.microsoft.com/office/drawing/2014/main" id="{E33AD436-F39F-4541-B7A0-33F1C3A533A2}"/>
              </a:ext>
            </a:extLst>
          </p:cNvPr>
          <p:cNvSpPr>
            <a:spLocks noGrp="1"/>
          </p:cNvSpPr>
          <p:nvPr>
            <p:ph type="dt" sz="half" idx="10"/>
          </p:nvPr>
        </p:nvSpPr>
        <p:spPr bwMode="gray">
          <a:xfrm>
            <a:off x="984460" y="332680"/>
            <a:ext cx="3024000" cy="216000"/>
          </a:xfrm>
        </p:spPr>
        <p:txBody>
          <a:bodyPr/>
          <a:lstStyle/>
          <a:p>
            <a:r>
              <a:rPr lang="de-DE" dirty="0"/>
              <a:t>Dr. Anne Kaman &amp; Dr. Franziska Reiß</a:t>
            </a:r>
          </a:p>
        </p:txBody>
      </p:sp>
      <p:sp>
        <p:nvSpPr>
          <p:cNvPr id="16" name="Textplatzhalter 4">
            <a:extLst>
              <a:ext uri="{FF2B5EF4-FFF2-40B4-BE49-F238E27FC236}">
                <a16:creationId xmlns:a16="http://schemas.microsoft.com/office/drawing/2014/main" id="{DD6F8632-5513-9942-A5C9-C3DF7D476FEB}"/>
              </a:ext>
            </a:extLst>
          </p:cNvPr>
          <p:cNvSpPr txBox="1">
            <a:spLocks/>
          </p:cNvSpPr>
          <p:nvPr/>
        </p:nvSpPr>
        <p:spPr>
          <a:xfrm>
            <a:off x="408955" y="6544243"/>
            <a:ext cx="9648825" cy="216000"/>
          </a:xfrm>
          <a:prstGeom prst="rect">
            <a:avLst/>
          </a:prstGeom>
        </p:spPr>
        <p:txBody>
          <a:bodyPr/>
          <a:lstStyle>
            <a:lvl1pPr marL="0" indent="0" algn="l" defTabSz="914245" rtl="0" eaLnBrk="1" latinLnBrk="0" hangingPunct="1">
              <a:lnSpc>
                <a:spcPct val="105000"/>
              </a:lnSpc>
              <a:spcBef>
                <a:spcPts val="1999"/>
              </a:spcBef>
              <a:spcAft>
                <a:spcPts val="0"/>
              </a:spcAft>
              <a:buFont typeface="Arial" panose="020B0604020202020204" pitchFamily="34" charset="0"/>
              <a:buNone/>
              <a:defRPr sz="1800" b="0" kern="1200">
                <a:solidFill>
                  <a:schemeClr val="accent1"/>
                </a:solidFill>
                <a:latin typeface="+mn-lt"/>
                <a:ea typeface="+mn-ea"/>
                <a:cs typeface="+mn-cs"/>
              </a:defRPr>
            </a:lvl1pPr>
            <a:lvl2pPr marL="0" indent="0" algn="l" defTabSz="914245" rtl="0" eaLnBrk="1" latinLnBrk="0" hangingPunct="1">
              <a:lnSpc>
                <a:spcPct val="105000"/>
              </a:lnSpc>
              <a:spcBef>
                <a:spcPts val="500"/>
              </a:spcBef>
              <a:spcAft>
                <a:spcPts val="500"/>
              </a:spcAft>
              <a:buFont typeface="Arial" panose="020B0604020202020204" pitchFamily="34" charset="0"/>
              <a:buNone/>
              <a:defRPr sz="1800" kern="1200">
                <a:solidFill>
                  <a:schemeClr val="tx1"/>
                </a:solidFill>
                <a:latin typeface="+mj-lt"/>
                <a:ea typeface="+mn-ea"/>
                <a:cs typeface="+mn-cs"/>
              </a:defRPr>
            </a:lvl2pPr>
            <a:lvl3pPr marL="215963" indent="-215963" algn="l" defTabSz="914245" rtl="0" eaLnBrk="1" latinLnBrk="0" hangingPunct="1">
              <a:lnSpc>
                <a:spcPct val="105000"/>
              </a:lnSpc>
              <a:spcBef>
                <a:spcPts val="500"/>
              </a:spcBef>
              <a:spcAft>
                <a:spcPts val="500"/>
              </a:spcAft>
              <a:buFont typeface="Arial" panose="020B0604020202020204" pitchFamily="34" charset="0"/>
              <a:buChar char="•"/>
              <a:defRPr sz="1800" kern="1200">
                <a:solidFill>
                  <a:schemeClr val="tx1"/>
                </a:solidFill>
                <a:latin typeface="+mj-lt"/>
                <a:ea typeface="+mn-ea"/>
                <a:cs typeface="+mn-cs"/>
              </a:defRPr>
            </a:lvl3pPr>
            <a:lvl4pPr marL="431927"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4pPr>
            <a:lvl5pPr marL="647891"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5pPr>
            <a:lvl6pPr marL="863854"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6pPr>
            <a:lvl7pPr marL="863854"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7pPr>
            <a:lvl8pPr marL="863854"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8pPr>
            <a:lvl9pPr marL="863854"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9pPr>
          </a:lstStyle>
          <a:p>
            <a:r>
              <a:rPr lang="de-DE" sz="1100">
                <a:solidFill>
                  <a:schemeClr val="bg1">
                    <a:lumMod val="50000"/>
                  </a:schemeClr>
                </a:solidFill>
                <a:latin typeface="+mj-lt"/>
              </a:rPr>
              <a:t>Kaman et al. (2025)</a:t>
            </a:r>
            <a:endParaRPr lang="de-DE" sz="1100" dirty="0">
              <a:solidFill>
                <a:schemeClr val="bg1">
                  <a:lumMod val="50000"/>
                </a:schemeClr>
              </a:solidFill>
              <a:latin typeface="+mj-lt"/>
            </a:endParaRPr>
          </a:p>
        </p:txBody>
      </p:sp>
    </p:spTree>
    <p:extLst>
      <p:ext uri="{BB962C8B-B14F-4D97-AF65-F5344CB8AC3E}">
        <p14:creationId xmlns:p14="http://schemas.microsoft.com/office/powerpoint/2010/main" val="729116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50928-29F2-17EB-480D-819BA4704B5A}"/>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4ADB35DE-03B3-E6AA-F91E-33F31ED57E6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 y="0"/>
            <a:ext cx="12203994" cy="6861380"/>
          </a:xfrm>
          <a:prstGeom prst="rect">
            <a:avLst/>
          </a:prstGeom>
        </p:spPr>
      </p:pic>
      <p:sp>
        <p:nvSpPr>
          <p:cNvPr id="4" name="Foliennummernplatzhalter 3">
            <a:extLst>
              <a:ext uri="{FF2B5EF4-FFF2-40B4-BE49-F238E27FC236}">
                <a16:creationId xmlns:a16="http://schemas.microsoft.com/office/drawing/2014/main" id="{AA3E054F-C339-C653-F7EA-F2E5CCBF1100}"/>
              </a:ext>
            </a:extLst>
          </p:cNvPr>
          <p:cNvSpPr>
            <a:spLocks noGrp="1"/>
          </p:cNvSpPr>
          <p:nvPr>
            <p:ph type="sldNum" sz="quarter" idx="12"/>
          </p:nvPr>
        </p:nvSpPr>
        <p:spPr bwMode="gray"/>
        <p:txBody>
          <a:bodyPr/>
          <a:lstStyle/>
          <a:p>
            <a:fld id="{9B00EF49-7894-4F53-A8DD-F7DB3BFC5032}" type="slidenum">
              <a:rPr lang="de-DE" smtClean="0"/>
              <a:pPr/>
              <a:t>7</a:t>
            </a:fld>
            <a:endParaRPr lang="de-DE" dirty="0"/>
          </a:p>
        </p:txBody>
      </p:sp>
      <p:sp>
        <p:nvSpPr>
          <p:cNvPr id="3" name="Textfeld 2">
            <a:extLst>
              <a:ext uri="{FF2B5EF4-FFF2-40B4-BE49-F238E27FC236}">
                <a16:creationId xmlns:a16="http://schemas.microsoft.com/office/drawing/2014/main" id="{7B15B02A-6A55-D68D-28AE-BD20AD68027C}"/>
              </a:ext>
            </a:extLst>
          </p:cNvPr>
          <p:cNvSpPr txBox="1"/>
          <p:nvPr/>
        </p:nvSpPr>
        <p:spPr bwMode="gray">
          <a:xfrm>
            <a:off x="32657" y="5323114"/>
            <a:ext cx="0" cy="0"/>
          </a:xfrm>
          <a:prstGeom prst="rect">
            <a:avLst/>
          </a:prstGeom>
          <a:noFill/>
        </p:spPr>
        <p:txBody>
          <a:bodyPr wrap="none" lIns="0" tIns="0" rIns="0" bIns="0" rtlCol="0">
            <a:noAutofit/>
          </a:bodyPr>
          <a:lstStyle/>
          <a:p>
            <a:pPr marL="216000" indent="-216000">
              <a:lnSpc>
                <a:spcPct val="105000"/>
              </a:lnSpc>
              <a:buFont typeface="Arial" panose="020B0604020202020204" pitchFamily="34" charset="0"/>
              <a:buChar char="•"/>
            </a:pPr>
            <a:endParaRPr lang="de-DE" dirty="0" err="1">
              <a:latin typeface="+mj-lt"/>
            </a:endParaRPr>
          </a:p>
        </p:txBody>
      </p:sp>
      <p:pic>
        <p:nvPicPr>
          <p:cNvPr id="7" name="Grafik 6" descr="Ein Bild, das Design enthält.&#10;&#10;Automatisch generierte Beschreibung mit geringer Zuverlässigkeit">
            <a:extLst>
              <a:ext uri="{FF2B5EF4-FFF2-40B4-BE49-F238E27FC236}">
                <a16:creationId xmlns:a16="http://schemas.microsoft.com/office/drawing/2014/main" id="{512CE62B-C409-8043-87EB-689CE1E57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41757" y="846022"/>
            <a:ext cx="1798240" cy="1286834"/>
          </a:xfrm>
          <a:prstGeom prst="rect">
            <a:avLst/>
          </a:prstGeom>
        </p:spPr>
      </p:pic>
      <p:pic>
        <p:nvPicPr>
          <p:cNvPr id="8" name="Grafik 7" descr="Ein Bild, das Design enthält.&#10;&#10;Automatisch generierte Beschreibung mit geringer Zuverlässigkeit">
            <a:extLst>
              <a:ext uri="{FF2B5EF4-FFF2-40B4-BE49-F238E27FC236}">
                <a16:creationId xmlns:a16="http://schemas.microsoft.com/office/drawing/2014/main" id="{02C0D9FA-0DE3-2C4A-A7D4-6F93FA225A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426219" y="1948583"/>
            <a:ext cx="813778" cy="643417"/>
          </a:xfrm>
          <a:prstGeom prst="rect">
            <a:avLst/>
          </a:prstGeom>
        </p:spPr>
      </p:pic>
      <p:pic>
        <p:nvPicPr>
          <p:cNvPr id="11" name="Grafik 10" descr="Ein Bild, das Design enthält.&#10;&#10;Automatisch generierte Beschreibung mit geringer Zuverlässigkeit">
            <a:extLst>
              <a:ext uri="{FF2B5EF4-FFF2-40B4-BE49-F238E27FC236}">
                <a16:creationId xmlns:a16="http://schemas.microsoft.com/office/drawing/2014/main" id="{AFB283B5-E913-9F41-85FB-264F16BAF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704329" y="2385166"/>
            <a:ext cx="535668" cy="643417"/>
          </a:xfrm>
          <a:prstGeom prst="rect">
            <a:avLst/>
          </a:prstGeom>
        </p:spPr>
      </p:pic>
      <p:pic>
        <p:nvPicPr>
          <p:cNvPr id="12" name="Grafik 11" descr="Ein Bild, das Design enthält.&#10;&#10;Automatisch generierte Beschreibung mit geringer Zuverlässigkeit">
            <a:extLst>
              <a:ext uri="{FF2B5EF4-FFF2-40B4-BE49-F238E27FC236}">
                <a16:creationId xmlns:a16="http://schemas.microsoft.com/office/drawing/2014/main" id="{7D1AB969-A2BF-A644-AB8F-E4B465C07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339664"/>
            <a:ext cx="984460" cy="2518336"/>
          </a:xfrm>
          <a:prstGeom prst="rect">
            <a:avLst/>
          </a:prstGeom>
        </p:spPr>
      </p:pic>
      <p:pic>
        <p:nvPicPr>
          <p:cNvPr id="13" name="Grafik 12" descr="Ein Bild, das Design enthält.&#10;&#10;Automatisch generierte Beschreibung mit geringer Zuverlässigkeit">
            <a:extLst>
              <a:ext uri="{FF2B5EF4-FFF2-40B4-BE49-F238E27FC236}">
                <a16:creationId xmlns:a16="http://schemas.microsoft.com/office/drawing/2014/main" id="{CCA29B9A-063B-9D47-88E5-FB14EE405E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84460" y="6158611"/>
            <a:ext cx="984460" cy="701080"/>
          </a:xfrm>
          <a:prstGeom prst="rect">
            <a:avLst/>
          </a:prstGeom>
        </p:spPr>
      </p:pic>
      <p:pic>
        <p:nvPicPr>
          <p:cNvPr id="14" name="Grafik 13" descr="Ein Bild, das Design enthält.&#10;&#10;Automatisch generierte Beschreibung mit geringer Zuverlässigkeit">
            <a:extLst>
              <a:ext uri="{FF2B5EF4-FFF2-40B4-BE49-F238E27FC236}">
                <a16:creationId xmlns:a16="http://schemas.microsoft.com/office/drawing/2014/main" id="{EE34C581-D44A-E14D-BBF6-19806211F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093" y="847280"/>
            <a:ext cx="2151838" cy="904852"/>
          </a:xfrm>
          <a:prstGeom prst="rect">
            <a:avLst/>
          </a:prstGeom>
        </p:spPr>
      </p:pic>
      <p:pic>
        <p:nvPicPr>
          <p:cNvPr id="15" name="Grafik 14" descr="Ein Bild, das Design enthält.&#10;&#10;Automatisch generierte Beschreibung mit geringer Zuverlässigkeit">
            <a:extLst>
              <a:ext uri="{FF2B5EF4-FFF2-40B4-BE49-F238E27FC236}">
                <a16:creationId xmlns:a16="http://schemas.microsoft.com/office/drawing/2014/main" id="{98635F7A-DA4F-A247-BA91-D089B4F88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093" y="1572434"/>
            <a:ext cx="1194019" cy="648813"/>
          </a:xfrm>
          <a:prstGeom prst="rect">
            <a:avLst/>
          </a:prstGeom>
        </p:spPr>
      </p:pic>
      <p:sp>
        <p:nvSpPr>
          <p:cNvPr id="10" name="Titel 4">
            <a:extLst>
              <a:ext uri="{FF2B5EF4-FFF2-40B4-BE49-F238E27FC236}">
                <a16:creationId xmlns:a16="http://schemas.microsoft.com/office/drawing/2014/main" id="{E2ECB3CD-44C2-EDF6-B4C6-9B5B56832EA2}"/>
              </a:ext>
            </a:extLst>
          </p:cNvPr>
          <p:cNvSpPr>
            <a:spLocks noGrp="1"/>
          </p:cNvSpPr>
          <p:nvPr>
            <p:ph type="title"/>
          </p:nvPr>
        </p:nvSpPr>
        <p:spPr bwMode="gray">
          <a:xfrm>
            <a:off x="432000" y="1080000"/>
            <a:ext cx="11376000" cy="720000"/>
          </a:xfrm>
        </p:spPr>
        <p:txBody>
          <a:bodyPr/>
          <a:lstStyle/>
          <a:p>
            <a:r>
              <a:rPr lang="de-DE" sz="2700" b="1" dirty="0"/>
              <a:t>Ergebnisse | </a:t>
            </a:r>
            <a:r>
              <a:rPr lang="de-DE" sz="2700" dirty="0"/>
              <a:t>Psychische Gesundheit im Verlauf</a:t>
            </a:r>
          </a:p>
        </p:txBody>
      </p:sp>
      <p:sp>
        <p:nvSpPr>
          <p:cNvPr id="16" name="Datumsplatzhalter 1">
            <a:extLst>
              <a:ext uri="{FF2B5EF4-FFF2-40B4-BE49-F238E27FC236}">
                <a16:creationId xmlns:a16="http://schemas.microsoft.com/office/drawing/2014/main" id="{CC0BE0D3-3F7E-9C4E-8D8D-FBEEA7FA9D5B}"/>
              </a:ext>
            </a:extLst>
          </p:cNvPr>
          <p:cNvSpPr>
            <a:spLocks noGrp="1"/>
          </p:cNvSpPr>
          <p:nvPr>
            <p:ph type="dt" sz="half" idx="10"/>
          </p:nvPr>
        </p:nvSpPr>
        <p:spPr bwMode="gray">
          <a:xfrm>
            <a:off x="984460" y="332680"/>
            <a:ext cx="3024000" cy="216000"/>
          </a:xfrm>
        </p:spPr>
        <p:txBody>
          <a:bodyPr/>
          <a:lstStyle/>
          <a:p>
            <a:r>
              <a:rPr lang="de-DE" dirty="0"/>
              <a:t>Dr. Anne Kaman &amp; Dr. Franziska Reiß</a:t>
            </a:r>
          </a:p>
        </p:txBody>
      </p:sp>
      <p:sp>
        <p:nvSpPr>
          <p:cNvPr id="17" name="Textplatzhalter 4">
            <a:extLst>
              <a:ext uri="{FF2B5EF4-FFF2-40B4-BE49-F238E27FC236}">
                <a16:creationId xmlns:a16="http://schemas.microsoft.com/office/drawing/2014/main" id="{4C7812C0-FDE3-7742-96CB-EB38F9733CAB}"/>
              </a:ext>
            </a:extLst>
          </p:cNvPr>
          <p:cNvSpPr txBox="1">
            <a:spLocks/>
          </p:cNvSpPr>
          <p:nvPr/>
        </p:nvSpPr>
        <p:spPr>
          <a:xfrm>
            <a:off x="408955" y="6544243"/>
            <a:ext cx="9648825" cy="216000"/>
          </a:xfrm>
          <a:prstGeom prst="rect">
            <a:avLst/>
          </a:prstGeom>
        </p:spPr>
        <p:txBody>
          <a:bodyPr/>
          <a:lstStyle>
            <a:lvl1pPr marL="0" indent="0" algn="l" defTabSz="914245" rtl="0" eaLnBrk="1" latinLnBrk="0" hangingPunct="1">
              <a:lnSpc>
                <a:spcPct val="105000"/>
              </a:lnSpc>
              <a:spcBef>
                <a:spcPts val="1999"/>
              </a:spcBef>
              <a:spcAft>
                <a:spcPts val="0"/>
              </a:spcAft>
              <a:buFont typeface="Arial" panose="020B0604020202020204" pitchFamily="34" charset="0"/>
              <a:buNone/>
              <a:defRPr sz="1800" b="0" kern="1200">
                <a:solidFill>
                  <a:schemeClr val="accent1"/>
                </a:solidFill>
                <a:latin typeface="+mn-lt"/>
                <a:ea typeface="+mn-ea"/>
                <a:cs typeface="+mn-cs"/>
              </a:defRPr>
            </a:lvl1pPr>
            <a:lvl2pPr marL="0" indent="0" algn="l" defTabSz="914245" rtl="0" eaLnBrk="1" latinLnBrk="0" hangingPunct="1">
              <a:lnSpc>
                <a:spcPct val="105000"/>
              </a:lnSpc>
              <a:spcBef>
                <a:spcPts val="500"/>
              </a:spcBef>
              <a:spcAft>
                <a:spcPts val="500"/>
              </a:spcAft>
              <a:buFont typeface="Arial" panose="020B0604020202020204" pitchFamily="34" charset="0"/>
              <a:buNone/>
              <a:defRPr sz="1800" kern="1200">
                <a:solidFill>
                  <a:schemeClr val="tx1"/>
                </a:solidFill>
                <a:latin typeface="+mj-lt"/>
                <a:ea typeface="+mn-ea"/>
                <a:cs typeface="+mn-cs"/>
              </a:defRPr>
            </a:lvl2pPr>
            <a:lvl3pPr marL="215963" indent="-215963" algn="l" defTabSz="914245" rtl="0" eaLnBrk="1" latinLnBrk="0" hangingPunct="1">
              <a:lnSpc>
                <a:spcPct val="105000"/>
              </a:lnSpc>
              <a:spcBef>
                <a:spcPts val="500"/>
              </a:spcBef>
              <a:spcAft>
                <a:spcPts val="500"/>
              </a:spcAft>
              <a:buFont typeface="Arial" panose="020B0604020202020204" pitchFamily="34" charset="0"/>
              <a:buChar char="•"/>
              <a:defRPr sz="1800" kern="1200">
                <a:solidFill>
                  <a:schemeClr val="tx1"/>
                </a:solidFill>
                <a:latin typeface="+mj-lt"/>
                <a:ea typeface="+mn-ea"/>
                <a:cs typeface="+mn-cs"/>
              </a:defRPr>
            </a:lvl3pPr>
            <a:lvl4pPr marL="431927"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4pPr>
            <a:lvl5pPr marL="647891"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5pPr>
            <a:lvl6pPr marL="863854"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6pPr>
            <a:lvl7pPr marL="863854"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7pPr>
            <a:lvl8pPr marL="863854"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8pPr>
            <a:lvl9pPr marL="863854"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9pPr>
          </a:lstStyle>
          <a:p>
            <a:r>
              <a:rPr lang="de-DE" sz="1100">
                <a:solidFill>
                  <a:schemeClr val="bg1">
                    <a:lumMod val="50000"/>
                  </a:schemeClr>
                </a:solidFill>
                <a:latin typeface="+mj-lt"/>
              </a:rPr>
              <a:t>Kaman et al. (2025)</a:t>
            </a:r>
            <a:endParaRPr lang="de-DE" sz="1100" dirty="0">
              <a:solidFill>
                <a:schemeClr val="bg1">
                  <a:lumMod val="50000"/>
                </a:schemeClr>
              </a:solidFill>
              <a:latin typeface="+mj-lt"/>
            </a:endParaRPr>
          </a:p>
        </p:txBody>
      </p:sp>
    </p:spTree>
    <p:extLst>
      <p:ext uri="{BB962C8B-B14F-4D97-AF65-F5344CB8AC3E}">
        <p14:creationId xmlns:p14="http://schemas.microsoft.com/office/powerpoint/2010/main" val="341713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E1C28C8-0D79-0E18-D799-C808FCD37DA7}"/>
              </a:ext>
            </a:extLst>
          </p:cNvPr>
          <p:cNvPicPr/>
          <p:nvPr/>
        </p:nvPicPr>
        <p:blipFill>
          <a:blip r:embed="rId3">
            <a:extLst>
              <a:ext uri="{28A0092B-C50C-407E-A947-70E740481C1C}">
                <a14:useLocalDpi xmlns:a14="http://schemas.microsoft.com/office/drawing/2010/main" val="0"/>
              </a:ext>
            </a:extLst>
          </a:blip>
          <a:srcRect/>
          <a:stretch/>
        </p:blipFill>
        <p:spPr>
          <a:xfrm>
            <a:off x="-8819" y="9292"/>
            <a:ext cx="12203991" cy="6876091"/>
          </a:xfrm>
          <a:prstGeom prst="rect">
            <a:avLst/>
          </a:prstGeom>
        </p:spPr>
      </p:pic>
      <p:sp>
        <p:nvSpPr>
          <p:cNvPr id="4" name="Foliennummernplatzhalter 3"/>
          <p:cNvSpPr>
            <a:spLocks noGrp="1"/>
          </p:cNvSpPr>
          <p:nvPr>
            <p:ph type="sldNum" sz="quarter" idx="12"/>
          </p:nvPr>
        </p:nvSpPr>
        <p:spPr bwMode="gray"/>
        <p:txBody>
          <a:bodyPr/>
          <a:lstStyle/>
          <a:p>
            <a:fld id="{9B00EF49-7894-4F53-A8DD-F7DB3BFC5032}" type="slidenum">
              <a:rPr lang="de-DE" smtClean="0"/>
              <a:pPr/>
              <a:t>8</a:t>
            </a:fld>
            <a:endParaRPr lang="de-DE" dirty="0"/>
          </a:p>
        </p:txBody>
      </p:sp>
      <p:pic>
        <p:nvPicPr>
          <p:cNvPr id="6" name="Grafik 5" descr="Ein Bild, das Design enthält.&#10;&#10;Automatisch generierte Beschreibung mit geringer Zuverlässigkeit">
            <a:extLst>
              <a:ext uri="{FF2B5EF4-FFF2-40B4-BE49-F238E27FC236}">
                <a16:creationId xmlns:a16="http://schemas.microsoft.com/office/drawing/2014/main" id="{125DFBD4-3175-E341-A91D-B9EBABDB0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093" y="4367048"/>
            <a:ext cx="984460" cy="2518336"/>
          </a:xfrm>
          <a:prstGeom prst="rect">
            <a:avLst/>
          </a:prstGeom>
        </p:spPr>
      </p:pic>
      <p:pic>
        <p:nvPicPr>
          <p:cNvPr id="9" name="Grafik 8" descr="Ein Bild, das Design enthält.&#10;&#10;Automatisch generierte Beschreibung mit geringer Zuverlässigkeit">
            <a:extLst>
              <a:ext uri="{FF2B5EF4-FFF2-40B4-BE49-F238E27FC236}">
                <a16:creationId xmlns:a16="http://schemas.microsoft.com/office/drawing/2014/main" id="{697A81DC-C2A8-E54D-84B0-EC0E5BF54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3011" y="6184304"/>
            <a:ext cx="984460" cy="701080"/>
          </a:xfrm>
          <a:prstGeom prst="rect">
            <a:avLst/>
          </a:prstGeom>
        </p:spPr>
      </p:pic>
      <p:pic>
        <p:nvPicPr>
          <p:cNvPr id="10" name="Grafik 9" descr="Ein Bild, das Design enthält.&#10;&#10;Automatisch generierte Beschreibung mit geringer Zuverlässigkeit">
            <a:extLst>
              <a:ext uri="{FF2B5EF4-FFF2-40B4-BE49-F238E27FC236}">
                <a16:creationId xmlns:a16="http://schemas.microsoft.com/office/drawing/2014/main" id="{E52CDEF2-E1F2-8840-978F-8AD4F777C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41757" y="846022"/>
            <a:ext cx="1798240" cy="1844248"/>
          </a:xfrm>
          <a:prstGeom prst="rect">
            <a:avLst/>
          </a:prstGeom>
        </p:spPr>
      </p:pic>
      <p:pic>
        <p:nvPicPr>
          <p:cNvPr id="11" name="Grafik 10" descr="Ein Bild, das Design enthält.&#10;&#10;Automatisch generierte Beschreibung mit geringer Zuverlässigkeit">
            <a:extLst>
              <a:ext uri="{FF2B5EF4-FFF2-40B4-BE49-F238E27FC236}">
                <a16:creationId xmlns:a16="http://schemas.microsoft.com/office/drawing/2014/main" id="{F8E58B1C-5C6C-C14C-81C8-7D73C4A23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426219" y="1948583"/>
            <a:ext cx="813778" cy="922124"/>
          </a:xfrm>
          <a:prstGeom prst="rect">
            <a:avLst/>
          </a:prstGeom>
        </p:spPr>
      </p:pic>
      <p:pic>
        <p:nvPicPr>
          <p:cNvPr id="12" name="Grafik 11" descr="Ein Bild, das Design enthält.&#10;&#10;Automatisch generierte Beschreibung mit geringer Zuverlässigkeit">
            <a:extLst>
              <a:ext uri="{FF2B5EF4-FFF2-40B4-BE49-F238E27FC236}">
                <a16:creationId xmlns:a16="http://schemas.microsoft.com/office/drawing/2014/main" id="{CA0E7ED8-2C51-A443-8872-CB5D71628C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093" y="871326"/>
            <a:ext cx="2151838" cy="904852"/>
          </a:xfrm>
          <a:prstGeom prst="rect">
            <a:avLst/>
          </a:prstGeom>
        </p:spPr>
      </p:pic>
      <p:pic>
        <p:nvPicPr>
          <p:cNvPr id="13" name="Grafik 12" descr="Ein Bild, das Design enthält.&#10;&#10;Automatisch generierte Beschreibung mit geringer Zuverlässigkeit">
            <a:extLst>
              <a:ext uri="{FF2B5EF4-FFF2-40B4-BE49-F238E27FC236}">
                <a16:creationId xmlns:a16="http://schemas.microsoft.com/office/drawing/2014/main" id="{49D67D3C-31CC-B748-AFBF-CAF162D0A3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093" y="1572434"/>
            <a:ext cx="1194019" cy="648813"/>
          </a:xfrm>
          <a:prstGeom prst="rect">
            <a:avLst/>
          </a:prstGeom>
        </p:spPr>
      </p:pic>
      <p:sp>
        <p:nvSpPr>
          <p:cNvPr id="14" name="Textplatzhalter 4"/>
          <p:cNvSpPr>
            <a:spLocks noGrp="1"/>
          </p:cNvSpPr>
          <p:nvPr>
            <p:ph type="body" sz="quarter" idx="14"/>
          </p:nvPr>
        </p:nvSpPr>
        <p:spPr>
          <a:xfrm>
            <a:off x="408955" y="6544243"/>
            <a:ext cx="9648825" cy="216000"/>
          </a:xfrm>
        </p:spPr>
        <p:txBody>
          <a:bodyPr/>
          <a:lstStyle/>
          <a:p>
            <a:r>
              <a:rPr lang="de-DE" sz="1100" dirty="0">
                <a:solidFill>
                  <a:schemeClr val="bg1">
                    <a:lumMod val="50000"/>
                  </a:schemeClr>
                </a:solidFill>
                <a:latin typeface="+mj-lt"/>
              </a:rPr>
              <a:t>Kaman et al. (2025)</a:t>
            </a:r>
          </a:p>
        </p:txBody>
      </p:sp>
      <p:sp>
        <p:nvSpPr>
          <p:cNvPr id="15" name="Datumsplatzhalter 1">
            <a:extLst>
              <a:ext uri="{FF2B5EF4-FFF2-40B4-BE49-F238E27FC236}">
                <a16:creationId xmlns:a16="http://schemas.microsoft.com/office/drawing/2014/main" id="{2ECF0969-2BB7-EB4E-A408-C7C28F0DD069}"/>
              </a:ext>
            </a:extLst>
          </p:cNvPr>
          <p:cNvSpPr>
            <a:spLocks noGrp="1"/>
          </p:cNvSpPr>
          <p:nvPr>
            <p:ph type="dt" sz="half" idx="10"/>
          </p:nvPr>
        </p:nvSpPr>
        <p:spPr bwMode="gray">
          <a:xfrm>
            <a:off x="984460" y="332680"/>
            <a:ext cx="3024000" cy="216000"/>
          </a:xfrm>
        </p:spPr>
        <p:txBody>
          <a:bodyPr/>
          <a:lstStyle/>
          <a:p>
            <a:r>
              <a:rPr lang="de-DE" dirty="0"/>
              <a:t>Dr. Anne Kaman &amp; Dr. Franziska Reiß</a:t>
            </a:r>
          </a:p>
        </p:txBody>
      </p:sp>
      <p:sp>
        <p:nvSpPr>
          <p:cNvPr id="17" name="Titel 4">
            <a:extLst>
              <a:ext uri="{FF2B5EF4-FFF2-40B4-BE49-F238E27FC236}">
                <a16:creationId xmlns:a16="http://schemas.microsoft.com/office/drawing/2014/main" id="{89EFD331-A88E-9D44-9E95-0BFD91D187D4}"/>
              </a:ext>
            </a:extLst>
          </p:cNvPr>
          <p:cNvSpPr>
            <a:spLocks noGrp="1"/>
          </p:cNvSpPr>
          <p:nvPr>
            <p:ph type="title"/>
          </p:nvPr>
        </p:nvSpPr>
        <p:spPr bwMode="gray">
          <a:xfrm>
            <a:off x="432000" y="1080000"/>
            <a:ext cx="11376000" cy="720000"/>
          </a:xfrm>
        </p:spPr>
        <p:txBody>
          <a:bodyPr/>
          <a:lstStyle/>
          <a:p>
            <a:r>
              <a:rPr lang="de-DE" sz="2700" b="1" dirty="0"/>
              <a:t>Ergebnisse</a:t>
            </a:r>
            <a:r>
              <a:rPr lang="de-DE" sz="2700" dirty="0"/>
              <a:t> </a:t>
            </a:r>
            <a:r>
              <a:rPr lang="de-DE" sz="2700" b="0" dirty="0"/>
              <a:t>| </a:t>
            </a:r>
            <a:r>
              <a:rPr lang="de-DE" sz="2700" dirty="0"/>
              <a:t>Risikofaktoren</a:t>
            </a:r>
            <a:endParaRPr lang="de-DE" sz="2000" dirty="0"/>
          </a:p>
        </p:txBody>
      </p:sp>
    </p:spTree>
    <p:extLst>
      <p:ext uri="{BB962C8B-B14F-4D97-AF65-F5344CB8AC3E}">
        <p14:creationId xmlns:p14="http://schemas.microsoft.com/office/powerpoint/2010/main" val="64138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9ACD2-819F-C655-35E8-A47A5C8413AA}"/>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BC896ECE-47EC-BD1C-48A6-C44FF2261ED7}"/>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4" y="0"/>
            <a:ext cx="12203991" cy="6861379"/>
          </a:xfrm>
          <a:prstGeom prst="rect">
            <a:avLst/>
          </a:prstGeom>
        </p:spPr>
      </p:pic>
      <p:sp>
        <p:nvSpPr>
          <p:cNvPr id="4" name="Foliennummernplatzhalter 3">
            <a:extLst>
              <a:ext uri="{FF2B5EF4-FFF2-40B4-BE49-F238E27FC236}">
                <a16:creationId xmlns:a16="http://schemas.microsoft.com/office/drawing/2014/main" id="{47670F27-418C-47C0-BDBE-088832BD1752}"/>
              </a:ext>
            </a:extLst>
          </p:cNvPr>
          <p:cNvSpPr>
            <a:spLocks noGrp="1"/>
          </p:cNvSpPr>
          <p:nvPr>
            <p:ph type="sldNum" sz="quarter" idx="12"/>
          </p:nvPr>
        </p:nvSpPr>
        <p:spPr bwMode="gray"/>
        <p:txBody>
          <a:bodyPr/>
          <a:lstStyle/>
          <a:p>
            <a:fld id="{9B00EF49-7894-4F53-A8DD-F7DB3BFC5032}" type="slidenum">
              <a:rPr lang="de-DE" smtClean="0"/>
              <a:pPr/>
              <a:t>9</a:t>
            </a:fld>
            <a:endParaRPr lang="de-DE" dirty="0"/>
          </a:p>
        </p:txBody>
      </p:sp>
      <p:pic>
        <p:nvPicPr>
          <p:cNvPr id="17" name="Grafik 16">
            <a:extLst>
              <a:ext uri="{FF2B5EF4-FFF2-40B4-BE49-F238E27FC236}">
                <a16:creationId xmlns:a16="http://schemas.microsoft.com/office/drawing/2014/main" id="{F4838AD1-988B-B425-24BD-E2F16189970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906"/>
          <a:stretch/>
        </p:blipFill>
        <p:spPr>
          <a:xfrm>
            <a:off x="10878969" y="5236901"/>
            <a:ext cx="1094499" cy="640371"/>
          </a:xfrm>
          <a:prstGeom prst="rect">
            <a:avLst/>
          </a:prstGeom>
          <a:noFill/>
          <a:ln>
            <a:noFill/>
          </a:ln>
        </p:spPr>
      </p:pic>
      <p:pic>
        <p:nvPicPr>
          <p:cNvPr id="7" name="Grafik 6" descr="Ein Bild, das Design enthält.&#10;&#10;Automatisch generierte Beschreibung mit geringer Zuverlässigkeit">
            <a:extLst>
              <a:ext uri="{FF2B5EF4-FFF2-40B4-BE49-F238E27FC236}">
                <a16:creationId xmlns:a16="http://schemas.microsoft.com/office/drawing/2014/main" id="{78B86359-734B-EA4E-98E8-ABC0D9EFE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998" y="4400602"/>
            <a:ext cx="984460" cy="2518336"/>
          </a:xfrm>
          <a:prstGeom prst="rect">
            <a:avLst/>
          </a:prstGeom>
        </p:spPr>
      </p:pic>
      <p:pic>
        <p:nvPicPr>
          <p:cNvPr id="8" name="Grafik 7" descr="Ein Bild, das Design enthält.&#10;&#10;Automatisch generierte Beschreibung mit geringer Zuverlässigkeit">
            <a:extLst>
              <a:ext uri="{FF2B5EF4-FFF2-40B4-BE49-F238E27FC236}">
                <a16:creationId xmlns:a16="http://schemas.microsoft.com/office/drawing/2014/main" id="{2406FA29-A625-1447-BF8B-82D055ED76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3097" y="846022"/>
            <a:ext cx="2415461" cy="1440160"/>
          </a:xfrm>
          <a:prstGeom prst="rect">
            <a:avLst/>
          </a:prstGeom>
        </p:spPr>
      </p:pic>
      <p:sp>
        <p:nvSpPr>
          <p:cNvPr id="21" name="Titel 4">
            <a:extLst>
              <a:ext uri="{FF2B5EF4-FFF2-40B4-BE49-F238E27FC236}">
                <a16:creationId xmlns:a16="http://schemas.microsoft.com/office/drawing/2014/main" id="{FFFBDCF8-C51C-53BD-ABD5-0C36E2762095}"/>
              </a:ext>
            </a:extLst>
          </p:cNvPr>
          <p:cNvSpPr>
            <a:spLocks noGrp="1"/>
          </p:cNvSpPr>
          <p:nvPr>
            <p:ph type="title"/>
          </p:nvPr>
        </p:nvSpPr>
        <p:spPr bwMode="gray">
          <a:xfrm>
            <a:off x="432000" y="1080000"/>
            <a:ext cx="11376000" cy="720000"/>
          </a:xfrm>
        </p:spPr>
        <p:txBody>
          <a:bodyPr/>
          <a:lstStyle/>
          <a:p>
            <a:r>
              <a:rPr lang="de-DE" sz="2700" dirty="0">
                <a:latin typeface="+mn-lt"/>
              </a:rPr>
              <a:t>Ergebnisse</a:t>
            </a:r>
            <a:r>
              <a:rPr lang="de-DE" sz="2700" b="1" dirty="0"/>
              <a:t> | </a:t>
            </a:r>
            <a:r>
              <a:rPr lang="de-DE" sz="2700" dirty="0"/>
              <a:t>Sozialstatus</a:t>
            </a:r>
          </a:p>
        </p:txBody>
      </p:sp>
      <p:sp>
        <p:nvSpPr>
          <p:cNvPr id="16" name="Inhaltsplatzhalter 4">
            <a:extLst>
              <a:ext uri="{FF2B5EF4-FFF2-40B4-BE49-F238E27FC236}">
                <a16:creationId xmlns:a16="http://schemas.microsoft.com/office/drawing/2014/main" id="{79A61A8B-0510-F2E1-A98A-87F39C5DC0F9}"/>
              </a:ext>
            </a:extLst>
          </p:cNvPr>
          <p:cNvSpPr txBox="1">
            <a:spLocks/>
          </p:cNvSpPr>
          <p:nvPr/>
        </p:nvSpPr>
        <p:spPr bwMode="auto">
          <a:xfrm>
            <a:off x="1057027" y="1700808"/>
            <a:ext cx="8928992" cy="25908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defTabSz="513989">
              <a:spcBef>
                <a:spcPts val="600"/>
              </a:spcBef>
              <a:buClr>
                <a:schemeClr val="tx1"/>
              </a:buClr>
              <a:buSzPct val="80000"/>
              <a:buFont typeface="Arial" panose="020B0604020202020204" pitchFamily="34" charset="0"/>
              <a:buChar char="•"/>
            </a:pPr>
            <a:r>
              <a:rPr lang="de-DE" sz="2000" dirty="0">
                <a:latin typeface="+mj-lt"/>
              </a:rPr>
              <a:t>Kinder und Jugendliche mit </a:t>
            </a:r>
            <a:r>
              <a:rPr lang="de-DE" sz="2000" dirty="0">
                <a:solidFill>
                  <a:schemeClr val="accent1"/>
                </a:solidFill>
                <a:latin typeface="+mj-lt"/>
              </a:rPr>
              <a:t>niedrigem Sozialstatus sind </a:t>
            </a:r>
            <a:r>
              <a:rPr lang="de-DE" sz="2000" dirty="0">
                <a:latin typeface="+mj-lt"/>
              </a:rPr>
              <a:t>am häufigsten von psychischen Auffälligkeiten betroffen </a:t>
            </a:r>
          </a:p>
          <a:p>
            <a:pPr marL="360000" defTabSz="513989">
              <a:spcBef>
                <a:spcPts val="600"/>
              </a:spcBef>
              <a:buClr>
                <a:schemeClr val="tx1"/>
              </a:buClr>
              <a:buSzPct val="80000"/>
              <a:buFont typeface="Arial" panose="020B0604020202020204" pitchFamily="34" charset="0"/>
              <a:buChar char="•"/>
            </a:pPr>
            <a:r>
              <a:rPr lang="de-DE" sz="2000" dirty="0">
                <a:latin typeface="+mj-lt"/>
              </a:rPr>
              <a:t>Während Pandemie: </a:t>
            </a:r>
            <a:r>
              <a:rPr lang="de-DE" sz="2000" dirty="0">
                <a:solidFill>
                  <a:srgbClr val="004992"/>
                </a:solidFill>
                <a:latin typeface="+mj-lt"/>
              </a:rPr>
              <a:t>Anstieg</a:t>
            </a:r>
            <a:r>
              <a:rPr lang="de-DE" sz="2000" dirty="0">
                <a:latin typeface="+mj-lt"/>
              </a:rPr>
              <a:t> psychischer Auffälligkeiten über alle </a:t>
            </a:r>
            <a:r>
              <a:rPr lang="de-DE" sz="2000" dirty="0">
                <a:solidFill>
                  <a:srgbClr val="004992"/>
                </a:solidFill>
                <a:latin typeface="+mj-lt"/>
              </a:rPr>
              <a:t>Statusgruppen</a:t>
            </a:r>
            <a:r>
              <a:rPr lang="de-DE" sz="2000" dirty="0">
                <a:latin typeface="+mj-lt"/>
              </a:rPr>
              <a:t>, aber </a:t>
            </a:r>
            <a:r>
              <a:rPr lang="de-DE" sz="2000" dirty="0">
                <a:solidFill>
                  <a:srgbClr val="004992"/>
                </a:solidFill>
                <a:latin typeface="+mj-lt"/>
              </a:rPr>
              <a:t>kein Auseinanderdriften </a:t>
            </a:r>
            <a:r>
              <a:rPr lang="de-DE" sz="2000" dirty="0">
                <a:latin typeface="+mj-lt"/>
              </a:rPr>
              <a:t>sozioökonomisch bedingter Unterschiede</a:t>
            </a:r>
          </a:p>
          <a:p>
            <a:pPr marL="360000" defTabSz="513989">
              <a:spcBef>
                <a:spcPts val="600"/>
              </a:spcBef>
              <a:buClr>
                <a:schemeClr val="tx1"/>
              </a:buClr>
              <a:buSzPct val="80000"/>
              <a:buFont typeface="Arial" panose="020B0604020202020204" pitchFamily="34" charset="0"/>
              <a:buChar char="•"/>
            </a:pPr>
            <a:r>
              <a:rPr lang="de-DE" sz="2000" dirty="0">
                <a:solidFill>
                  <a:sysClr val="windowText" lastClr="000000"/>
                </a:solidFill>
                <a:latin typeface="+mj-lt"/>
              </a:rPr>
              <a:t>Auch bei </a:t>
            </a:r>
            <a:r>
              <a:rPr lang="de-DE" sz="2000" dirty="0">
                <a:solidFill>
                  <a:schemeClr val="accent1"/>
                </a:solidFill>
                <a:latin typeface="+mj-lt"/>
              </a:rPr>
              <a:t>hoher elterlicher Bildung </a:t>
            </a:r>
            <a:r>
              <a:rPr lang="de-DE" sz="2000" dirty="0">
                <a:solidFill>
                  <a:sysClr val="windowText" lastClr="000000"/>
                </a:solidFill>
                <a:latin typeface="+mj-lt"/>
              </a:rPr>
              <a:t>Anstieg der psychischen Auffälligkeiten</a:t>
            </a:r>
            <a:endParaRPr kumimoji="0" lang="de-DE" sz="2000" b="0" i="0" u="none" strike="noStrike" kern="1200" cap="none" spc="0" normalizeH="0" baseline="0" noProof="0" dirty="0">
              <a:ln>
                <a:noFill/>
              </a:ln>
              <a:solidFill>
                <a:sysClr val="windowText" lastClr="000000"/>
              </a:solidFill>
              <a:effectLst/>
              <a:uLnTx/>
              <a:uFillTx/>
              <a:latin typeface="+mj-lt"/>
            </a:endParaRPr>
          </a:p>
        </p:txBody>
      </p:sp>
      <p:pic>
        <p:nvPicPr>
          <p:cNvPr id="9" name="Grafik 8" descr="Ein Bild, das Design enthält.&#10;&#10;Automatisch generierte Beschreibung mit geringer Zuverlässigkeit">
            <a:extLst>
              <a:ext uri="{FF2B5EF4-FFF2-40B4-BE49-F238E27FC236}">
                <a16:creationId xmlns:a16="http://schemas.microsoft.com/office/drawing/2014/main" id="{78B86359-734B-EA4E-98E8-ABC0D9EFE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84401" y="6381802"/>
            <a:ext cx="1408730" cy="503582"/>
          </a:xfrm>
          <a:prstGeom prst="rect">
            <a:avLst/>
          </a:prstGeom>
        </p:spPr>
      </p:pic>
      <p:pic>
        <p:nvPicPr>
          <p:cNvPr id="10" name="Grafik 9" descr="Ein Bild, das Design enthält.&#10;&#10;Automatisch generierte Beschreibung mit geringer Zuverlässigkeit">
            <a:extLst>
              <a:ext uri="{FF2B5EF4-FFF2-40B4-BE49-F238E27FC236}">
                <a16:creationId xmlns:a16="http://schemas.microsoft.com/office/drawing/2014/main" id="{E52CDEF2-E1F2-8840-978F-8AD4F777C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441757" y="846022"/>
            <a:ext cx="1798240" cy="1844248"/>
          </a:xfrm>
          <a:prstGeom prst="rect">
            <a:avLst/>
          </a:prstGeom>
        </p:spPr>
      </p:pic>
      <p:sp>
        <p:nvSpPr>
          <p:cNvPr id="13" name="Textplatzhalter 4">
            <a:extLst>
              <a:ext uri="{FF2B5EF4-FFF2-40B4-BE49-F238E27FC236}">
                <a16:creationId xmlns:a16="http://schemas.microsoft.com/office/drawing/2014/main" id="{7C3393CB-7ED0-4CC7-B37C-C79F432AFD7C}"/>
              </a:ext>
            </a:extLst>
          </p:cNvPr>
          <p:cNvSpPr txBox="1">
            <a:spLocks/>
          </p:cNvSpPr>
          <p:nvPr/>
        </p:nvSpPr>
        <p:spPr>
          <a:xfrm>
            <a:off x="408955" y="6544243"/>
            <a:ext cx="9648825" cy="216000"/>
          </a:xfrm>
          <a:prstGeom prst="rect">
            <a:avLst/>
          </a:prstGeom>
        </p:spPr>
        <p:txBody>
          <a:bodyPr/>
          <a:lstStyle>
            <a:lvl1pPr marL="0" indent="0" algn="l" defTabSz="914245" rtl="0" eaLnBrk="1" latinLnBrk="0" hangingPunct="1">
              <a:lnSpc>
                <a:spcPct val="105000"/>
              </a:lnSpc>
              <a:spcBef>
                <a:spcPts val="1999"/>
              </a:spcBef>
              <a:spcAft>
                <a:spcPts val="0"/>
              </a:spcAft>
              <a:buFont typeface="Arial" panose="020B0604020202020204" pitchFamily="34" charset="0"/>
              <a:buNone/>
              <a:defRPr sz="1800" b="0" kern="1200">
                <a:solidFill>
                  <a:schemeClr val="accent1"/>
                </a:solidFill>
                <a:latin typeface="+mn-lt"/>
                <a:ea typeface="+mn-ea"/>
                <a:cs typeface="+mn-cs"/>
              </a:defRPr>
            </a:lvl1pPr>
            <a:lvl2pPr marL="0" indent="0" algn="l" defTabSz="914245" rtl="0" eaLnBrk="1" latinLnBrk="0" hangingPunct="1">
              <a:lnSpc>
                <a:spcPct val="105000"/>
              </a:lnSpc>
              <a:spcBef>
                <a:spcPts val="500"/>
              </a:spcBef>
              <a:spcAft>
                <a:spcPts val="500"/>
              </a:spcAft>
              <a:buFont typeface="Arial" panose="020B0604020202020204" pitchFamily="34" charset="0"/>
              <a:buNone/>
              <a:defRPr sz="1800" kern="1200">
                <a:solidFill>
                  <a:schemeClr val="tx1"/>
                </a:solidFill>
                <a:latin typeface="+mj-lt"/>
                <a:ea typeface="+mn-ea"/>
                <a:cs typeface="+mn-cs"/>
              </a:defRPr>
            </a:lvl2pPr>
            <a:lvl3pPr marL="215963" indent="-215963" algn="l" defTabSz="914245" rtl="0" eaLnBrk="1" latinLnBrk="0" hangingPunct="1">
              <a:lnSpc>
                <a:spcPct val="105000"/>
              </a:lnSpc>
              <a:spcBef>
                <a:spcPts val="500"/>
              </a:spcBef>
              <a:spcAft>
                <a:spcPts val="500"/>
              </a:spcAft>
              <a:buFont typeface="Arial" panose="020B0604020202020204" pitchFamily="34" charset="0"/>
              <a:buChar char="•"/>
              <a:defRPr sz="1800" kern="1200">
                <a:solidFill>
                  <a:schemeClr val="tx1"/>
                </a:solidFill>
                <a:latin typeface="+mj-lt"/>
                <a:ea typeface="+mn-ea"/>
                <a:cs typeface="+mn-cs"/>
              </a:defRPr>
            </a:lvl3pPr>
            <a:lvl4pPr marL="431927"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4pPr>
            <a:lvl5pPr marL="647891"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5pPr>
            <a:lvl6pPr marL="863854"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6pPr>
            <a:lvl7pPr marL="863854"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7pPr>
            <a:lvl8pPr marL="863854"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8pPr>
            <a:lvl9pPr marL="863854" indent="-215963" algn="l" defTabSz="914245" rtl="0" eaLnBrk="1" latinLnBrk="0" hangingPunct="1">
              <a:lnSpc>
                <a:spcPct val="105000"/>
              </a:lnSpc>
              <a:spcBef>
                <a:spcPts val="0"/>
              </a:spcBef>
              <a:spcAft>
                <a:spcPts val="0"/>
              </a:spcAft>
              <a:buFont typeface="Symbol" panose="05050102010706020507" pitchFamily="18" charset="2"/>
              <a:buChar char="-"/>
              <a:defRPr sz="1800" kern="1200">
                <a:solidFill>
                  <a:schemeClr val="tx1"/>
                </a:solidFill>
                <a:latin typeface="+mj-lt"/>
                <a:ea typeface="+mn-ea"/>
                <a:cs typeface="+mn-cs"/>
              </a:defRPr>
            </a:lvl9pPr>
          </a:lstStyle>
          <a:p>
            <a:r>
              <a:rPr lang="de-DE" sz="1100" dirty="0">
                <a:solidFill>
                  <a:schemeClr val="bg1">
                    <a:lumMod val="50000"/>
                  </a:schemeClr>
                </a:solidFill>
                <a:latin typeface="+mj-lt"/>
              </a:rPr>
              <a:t>Reiss et al. (2025, im Review)</a:t>
            </a:r>
          </a:p>
        </p:txBody>
      </p:sp>
      <p:sp>
        <p:nvSpPr>
          <p:cNvPr id="12" name="Datumsplatzhalter 1">
            <a:extLst>
              <a:ext uri="{FF2B5EF4-FFF2-40B4-BE49-F238E27FC236}">
                <a16:creationId xmlns:a16="http://schemas.microsoft.com/office/drawing/2014/main" id="{0A9B652B-8240-1542-A6EE-BC97F4A62442}"/>
              </a:ext>
            </a:extLst>
          </p:cNvPr>
          <p:cNvSpPr>
            <a:spLocks noGrp="1"/>
          </p:cNvSpPr>
          <p:nvPr>
            <p:ph type="dt" sz="half" idx="10"/>
          </p:nvPr>
        </p:nvSpPr>
        <p:spPr bwMode="gray">
          <a:xfrm>
            <a:off x="984460" y="332680"/>
            <a:ext cx="3024000" cy="216000"/>
          </a:xfrm>
        </p:spPr>
        <p:txBody>
          <a:bodyPr/>
          <a:lstStyle/>
          <a:p>
            <a:r>
              <a:rPr lang="de-DE" dirty="0"/>
              <a:t>Dr. Anne Kaman &amp; Dr. Franziska Reiß</a:t>
            </a:r>
          </a:p>
        </p:txBody>
      </p:sp>
    </p:spTree>
    <p:extLst>
      <p:ext uri="{BB962C8B-B14F-4D97-AF65-F5344CB8AC3E}">
        <p14:creationId xmlns:p14="http://schemas.microsoft.com/office/powerpoint/2010/main" val="4223450419"/>
      </p:ext>
    </p:extLst>
  </p:cSld>
  <p:clrMapOvr>
    <a:masterClrMapping/>
  </p:clrMapOvr>
</p:sld>
</file>

<file path=ppt/theme/theme1.xml><?xml version="1.0" encoding="utf-8"?>
<a:theme xmlns:a="http://schemas.openxmlformats.org/drawingml/2006/main" name="UKE PPT-Master 16:9">
  <a:themeElements>
    <a:clrScheme name="UKE">
      <a:dk1>
        <a:srgbClr val="333333"/>
      </a:dk1>
      <a:lt1>
        <a:sysClr val="window" lastClr="FFFFFF"/>
      </a:lt1>
      <a:dk2>
        <a:srgbClr val="AA9C8F"/>
      </a:dk2>
      <a:lt2>
        <a:srgbClr val="E9E4E1"/>
      </a:lt2>
      <a:accent1>
        <a:srgbClr val="004992"/>
      </a:accent1>
      <a:accent2>
        <a:srgbClr val="68C3CD"/>
      </a:accent2>
      <a:accent3>
        <a:srgbClr val="7296AF"/>
      </a:accent3>
      <a:accent4>
        <a:srgbClr val="87BD24"/>
      </a:accent4>
      <a:accent5>
        <a:srgbClr val="FCBE0E"/>
      </a:accent5>
      <a:accent6>
        <a:srgbClr val="EF7B05"/>
      </a:accent6>
      <a:hlink>
        <a:srgbClr val="004992"/>
      </a:hlink>
      <a:folHlink>
        <a:srgbClr val="004992"/>
      </a:folHlink>
    </a:clrScheme>
    <a:fontScheme name="Calibri Light + Calibri">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6350">
          <a:solidFill>
            <a:schemeClr val="accent1"/>
          </a:solidFill>
        </a:ln>
      </a:spPr>
      <a:bodyPr lIns="72000" tIns="36000" rIns="72000" bIns="36000" rtlCol="0" anchor="ctr"/>
      <a:lstStyle>
        <a:defPPr algn="ctr">
          <a:defRPr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216000" indent="-216000">
          <a:lnSpc>
            <a:spcPct val="105000"/>
          </a:lnSpc>
          <a:buFont typeface="Arial" panose="020B0604020202020204" pitchFamily="34" charset="0"/>
          <a:buChar char="•"/>
          <a:defRPr dirty="0" err="1" smtClean="0">
            <a:latin typeface="+mj-lt"/>
          </a:defRPr>
        </a:defPPr>
      </a:lstStyle>
    </a:txDef>
  </a:objectDefaults>
  <a:extraClrSchemeLst/>
  <a:custClrLst>
    <a:custClr>
      <a:srgbClr val="FFDF00"/>
    </a:custClr>
    <a:custClr>
      <a:srgbClr val="FCBE0E"/>
    </a:custClr>
    <a:custClr>
      <a:srgbClr val="EF7B05"/>
    </a:custClr>
    <a:custClr>
      <a:srgbClr val="B22229"/>
    </a:custClr>
    <a:custClr>
      <a:srgbClr val="BA9BC5"/>
    </a:custClr>
    <a:custClr>
      <a:srgbClr val="68C3CD"/>
    </a:custClr>
    <a:custClr>
      <a:srgbClr val="7296AF"/>
    </a:custClr>
    <a:custClr>
      <a:srgbClr val="74C095"/>
    </a:custClr>
    <a:custClr>
      <a:srgbClr val="8ABD24"/>
    </a:custClr>
    <a:custClr>
      <a:srgbClr val="FFFFFF"/>
    </a:custClr>
    <a:custClr>
      <a:srgbClr val="FFF3BE"/>
    </a:custClr>
    <a:custClr>
      <a:srgbClr val="FFEED1"/>
    </a:custClr>
    <a:custClr>
      <a:srgbClr val="FEE8D4"/>
    </a:custClr>
    <a:custClr>
      <a:srgbClr val="F4E6E1"/>
    </a:custClr>
    <a:custClr>
      <a:srgbClr val="EFEAF3"/>
    </a:custClr>
    <a:custClr>
      <a:srgbClr val="DEF1F1"/>
    </a:custClr>
    <a:custClr>
      <a:srgbClr val="E7EAEE"/>
    </a:custClr>
    <a:custClr>
      <a:srgbClr val="DFF0E6"/>
    </a:custClr>
    <a:custClr>
      <a:srgbClr val="E9F3DE"/>
    </a:custClr>
    <a:custClr>
      <a:srgbClr val="FFFFFF"/>
    </a:custClr>
    <a:custClr>
      <a:srgbClr val="004992"/>
    </a:custClr>
    <a:custClr>
      <a:srgbClr val="AA9C8F"/>
    </a:custClr>
    <a:custClr>
      <a:srgbClr val="575756"/>
    </a:custClr>
    <a:custClr>
      <a:srgbClr val="FFFFFF"/>
    </a:custClr>
    <a:custClr>
      <a:srgbClr val="FFFFFF"/>
    </a:custClr>
    <a:custClr>
      <a:srgbClr val="FFFFFF"/>
    </a:custClr>
    <a:custClr name="UCCH">
      <a:srgbClr val="ED7333"/>
    </a:custClr>
    <a:custClr name="UHZ">
      <a:srgbClr val="6D2A3C"/>
    </a:custClr>
    <a:custClr name="Notfall Blutspende Behörde">
      <a:srgbClr val="DA291C"/>
    </a:custClr>
    <a:custClr>
      <a:srgbClr val="FFFFFF"/>
    </a:custClr>
    <a:custClr>
      <a:srgbClr val="E3E5F2"/>
    </a:custClr>
    <a:custClr>
      <a:srgbClr val="E9E4E1"/>
    </a:custClr>
    <a:custClr>
      <a:srgbClr val="E6E7E8"/>
    </a:custClr>
    <a:custClr>
      <a:srgbClr val="FFFFFF"/>
    </a:custClr>
    <a:custClr>
      <a:srgbClr val="FFFFFF"/>
    </a:custClr>
    <a:custClr>
      <a:srgbClr val="FFFFFF"/>
    </a:custClr>
    <a:custClr name="UCCH">
      <a:srgbClr val="FEF0E0"/>
    </a:custClr>
    <a:custClr name="UHZ">
      <a:srgbClr val="F2ECED"/>
    </a:custClr>
    <a:custClr name="Notfall Blutspende Behörde">
      <a:srgbClr val="FCE1E2"/>
    </a:custClr>
    <a:custClr>
      <a:srgbClr val="FFFFFF"/>
    </a:custClr>
  </a:custClrLst>
  <a:extLst>
    <a:ext uri="{05A4C25C-085E-4340-85A3-A5531E510DB2}">
      <thm15:themeFamily xmlns:thm15="http://schemas.microsoft.com/office/thememl/2012/main" name="Präsentation1" id="{1AF5FD28-2112-43B7-A64B-9E8DD53866A9}" vid="{1E5C16C0-8A27-444B-9E23-B026C963F2BB}"/>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UKE">
      <a:dk1>
        <a:srgbClr val="333333"/>
      </a:dk1>
      <a:lt1>
        <a:sysClr val="window" lastClr="FFFFFF"/>
      </a:lt1>
      <a:dk2>
        <a:srgbClr val="AA9C8F"/>
      </a:dk2>
      <a:lt2>
        <a:srgbClr val="E9E4E1"/>
      </a:lt2>
      <a:accent1>
        <a:srgbClr val="004992"/>
      </a:accent1>
      <a:accent2>
        <a:srgbClr val="68C3CD"/>
      </a:accent2>
      <a:accent3>
        <a:srgbClr val="7296AF"/>
      </a:accent3>
      <a:accent4>
        <a:srgbClr val="87BD24"/>
      </a:accent4>
      <a:accent5>
        <a:srgbClr val="FCBE0E"/>
      </a:accent5>
      <a:accent6>
        <a:srgbClr val="EF7B05"/>
      </a:accent6>
      <a:hlink>
        <a:srgbClr val="004992"/>
      </a:hlink>
      <a:folHlink>
        <a:srgbClr val="004992"/>
      </a:folHlink>
    </a:clrScheme>
    <a:fontScheme name="Calibri Light + Calibri">
      <a:majorFont>
        <a:latin typeface="Calibri Light"/>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UKE">
      <a:dk1>
        <a:srgbClr val="333333"/>
      </a:dk1>
      <a:lt1>
        <a:sysClr val="window" lastClr="FFFFFF"/>
      </a:lt1>
      <a:dk2>
        <a:srgbClr val="AA9C8F"/>
      </a:dk2>
      <a:lt2>
        <a:srgbClr val="E9E4E1"/>
      </a:lt2>
      <a:accent1>
        <a:srgbClr val="004992"/>
      </a:accent1>
      <a:accent2>
        <a:srgbClr val="68C3CD"/>
      </a:accent2>
      <a:accent3>
        <a:srgbClr val="7296AF"/>
      </a:accent3>
      <a:accent4>
        <a:srgbClr val="87BD24"/>
      </a:accent4>
      <a:accent5>
        <a:srgbClr val="FCBE0E"/>
      </a:accent5>
      <a:accent6>
        <a:srgbClr val="EF7B05"/>
      </a:accent6>
      <a:hlink>
        <a:srgbClr val="004992"/>
      </a:hlink>
      <a:folHlink>
        <a:srgbClr val="004992"/>
      </a:folHlink>
    </a:clrScheme>
    <a:fontScheme name="Calibri Light + Calibri">
      <a:majorFont>
        <a:latin typeface="Calibri Light"/>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3883BFA913288448A4FC66347014DF3" ma:contentTypeVersion="11" ma:contentTypeDescription="Ein neues Dokument erstellen." ma:contentTypeScope="" ma:versionID="5814e2efa36762a2b070f52b4d8509d7">
  <xsd:schema xmlns:xsd="http://www.w3.org/2001/XMLSchema" xmlns:xs="http://www.w3.org/2001/XMLSchema" xmlns:p="http://schemas.microsoft.com/office/2006/metadata/properties" xmlns:ns2="c8a4b984-41af-44ad-90a7-311dc11efa27" xmlns:ns3="0130c899-b1e8-47d8-86f8-6fe6b849d6f2" targetNamespace="http://schemas.microsoft.com/office/2006/metadata/properties" ma:root="true" ma:fieldsID="6a437154413b9fa92c824ca2bdef8095" ns2:_="" ns3:_="">
    <xsd:import namespace="c8a4b984-41af-44ad-90a7-311dc11efa27"/>
    <xsd:import namespace="0130c899-b1e8-47d8-86f8-6fe6b849d6f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4b984-41af-44ad-90a7-311dc11efa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1902dec8-a9aa-4cb7-a2d5-0c0a0010876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30c899-b1e8-47d8-86f8-6fe6b849d6f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26ca5f2-a010-48d3-93e2-61e0d35cd0e4}" ma:internalName="TaxCatchAll" ma:showField="CatchAllData" ma:web="0130c899-b1e8-47d8-86f8-6fe6b849d6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a4b984-41af-44ad-90a7-311dc11efa27">
      <Terms xmlns="http://schemas.microsoft.com/office/infopath/2007/PartnerControls"/>
    </lcf76f155ced4ddcb4097134ff3c332f>
    <TaxCatchAll xmlns="0130c899-b1e8-47d8-86f8-6fe6b849d6f2" xsi:nil="true"/>
  </documentManagement>
</p:properties>
</file>

<file path=customXml/itemProps1.xml><?xml version="1.0" encoding="utf-8"?>
<ds:datastoreItem xmlns:ds="http://schemas.openxmlformats.org/officeDocument/2006/customXml" ds:itemID="{9205B953-15CD-4FEF-A09E-C9211985656B}"/>
</file>

<file path=customXml/itemProps2.xml><?xml version="1.0" encoding="utf-8"?>
<ds:datastoreItem xmlns:ds="http://schemas.openxmlformats.org/officeDocument/2006/customXml" ds:itemID="{F9578E39-D15F-413E-865C-CAB55765AE14}"/>
</file>

<file path=customXml/itemProps3.xml><?xml version="1.0" encoding="utf-8"?>
<ds:datastoreItem xmlns:ds="http://schemas.openxmlformats.org/officeDocument/2006/customXml" ds:itemID="{1F0D1B1C-2735-49B7-A0F2-EF1911388B67}"/>
</file>

<file path=docProps/app.xml><?xml version="1.0" encoding="utf-8"?>
<Properties xmlns="http://schemas.openxmlformats.org/officeDocument/2006/extended-properties" xmlns:vt="http://schemas.openxmlformats.org/officeDocument/2006/docPropsVTypes">
  <Template>201706_uke_ppt-vorlage_16zu9</Template>
  <TotalTime>0</TotalTime>
  <Words>2464</Words>
  <Application>Microsoft Office PowerPoint</Application>
  <PresentationFormat>Benutzerdefiniert</PresentationFormat>
  <Paragraphs>172</Paragraphs>
  <Slides>15</Slides>
  <Notes>14</Notes>
  <HiddenSlides>0</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15</vt:i4>
      </vt:variant>
    </vt:vector>
  </HeadingPairs>
  <TitlesOfParts>
    <vt:vector size="25" baseType="lpstr">
      <vt:lpstr>Arial</vt:lpstr>
      <vt:lpstr>Calibri</vt:lpstr>
      <vt:lpstr>Calibri Light</vt:lpstr>
      <vt:lpstr>Congenial</vt:lpstr>
      <vt:lpstr>Helvetica Neue</vt:lpstr>
      <vt:lpstr>Merriweather Sans</vt:lpstr>
      <vt:lpstr>Symbol</vt:lpstr>
      <vt:lpstr>Wingdings</vt:lpstr>
      <vt:lpstr>UKE PPT-Master 16:9</vt:lpstr>
      <vt:lpstr>2_Office Theme</vt:lpstr>
      <vt:lpstr>Psychische Gesundheit von Kindern und Jugendlichen in Krisenzeiten – Ergebnisse der COPSY-Studie </vt:lpstr>
      <vt:lpstr>PowerPoint-Präsentation</vt:lpstr>
      <vt:lpstr>COPSY-Studie | Fragestellungen </vt:lpstr>
      <vt:lpstr>Juniorforschungsgruppe | Team </vt:lpstr>
      <vt:lpstr>COPSY-Studie | Methodik</vt:lpstr>
      <vt:lpstr>Ergebnisse | Psychische Gesundheit im Verlauf</vt:lpstr>
      <vt:lpstr>Ergebnisse | Psychische Gesundheit im Verlauf</vt:lpstr>
      <vt:lpstr>Ergebnisse | Risikofaktoren</vt:lpstr>
      <vt:lpstr>Ergebnisse | Sozialstatus</vt:lpstr>
      <vt:lpstr>Ergebnisse | COPSY Hamburg-Studie </vt:lpstr>
      <vt:lpstr>Ergebnisse | Schutzfaktoren</vt:lpstr>
      <vt:lpstr>PowerPoint-Präsentation</vt:lpstr>
      <vt:lpstr>Psychische Gesundheit fördern und schützen</vt:lpstr>
      <vt:lpstr>Publikationen (Auszug)</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Farbpalette</dc:title>
  <dc:creator>Franziska Reiß</dc:creator>
  <dc:description>Optimiert für Office 2010</dc:description>
  <cp:lastModifiedBy>Reiß, Franziska</cp:lastModifiedBy>
  <cp:revision>765</cp:revision>
  <cp:lastPrinted>2025-03-15T22:25:48Z</cp:lastPrinted>
  <dcterms:created xsi:type="dcterms:W3CDTF">2017-09-22T08:44:40Z</dcterms:created>
  <dcterms:modified xsi:type="dcterms:W3CDTF">2025-11-18T08:12:27Z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0x010100C3883BFA913288448A4FC66347014DF3</vt:lpwstr>
  </property>
</Properties>
</file>