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charts/style2.xml" ContentType="application/vnd.ms-office.chartstyle+xml"/>
  <Override PartName="/ppt/charts/colors2.xml" ContentType="application/vnd.ms-office.chartcolor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13" r:id="rId2"/>
    <p:sldId id="317" r:id="rId3"/>
    <p:sldId id="329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</p:sldIdLst>
  <p:sldSz cx="12192000" cy="6858000"/>
  <p:notesSz cx="6797675" cy="9926638"/>
  <p:embeddedFontLst>
    <p:embeddedFont>
      <p:font typeface="Poppins" panose="00000500000000000000" pitchFamily="2" charset="0"/>
      <p:regular r:id="rId16"/>
      <p:bold r:id="rId17"/>
      <p:italic r:id="rId18"/>
      <p:boldItalic r:id="rId1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C1D4"/>
    <a:srgbClr val="DFE1DF"/>
    <a:srgbClr val="FDFFFD"/>
    <a:srgbClr val="006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A488322-F2BA-4B5B-9748-0D474271808F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00" autoAdjust="0"/>
    <p:restoredTop sz="95208" autoAdjust="0"/>
  </p:normalViewPr>
  <p:slideViewPr>
    <p:cSldViewPr showGuides="1">
      <p:cViewPr>
        <p:scale>
          <a:sx n="100" d="100"/>
          <a:sy n="100" d="100"/>
        </p:scale>
        <p:origin x="228" y="3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327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p.rz.tu-harburg.de\ou-k3a-team$\vsl-daten\01%20Projekte\02%20Laufende\2404%20GeSGo\05_Daten\Geodaten\geoportal\DTV_DTVw_Downloa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DTVw (Kfz/24h)</a:t>
            </a:r>
          </a:p>
          <a:p>
            <a:pPr>
              <a:defRPr/>
            </a:pPr>
            <a:r>
              <a:rPr lang="de-DE"/>
              <a:t>Cuxhavener Straße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Tabelle1!$L$1:$V$1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Tabelle1!$L$2:$V$2</c:f>
              <c:numCache>
                <c:formatCode>#,##0</c:formatCode>
                <c:ptCount val="11"/>
                <c:pt idx="0">
                  <c:v>33300</c:v>
                </c:pt>
                <c:pt idx="1">
                  <c:v>33900</c:v>
                </c:pt>
                <c:pt idx="2">
                  <c:v>33000</c:v>
                </c:pt>
                <c:pt idx="3">
                  <c:v>32000</c:v>
                </c:pt>
                <c:pt idx="4">
                  <c:v>32100</c:v>
                </c:pt>
                <c:pt idx="5">
                  <c:v>31800</c:v>
                </c:pt>
                <c:pt idx="6">
                  <c:v>28000</c:v>
                </c:pt>
                <c:pt idx="7">
                  <c:v>27700</c:v>
                </c:pt>
                <c:pt idx="8">
                  <c:v>28800</c:v>
                </c:pt>
                <c:pt idx="9">
                  <c:v>29300</c:v>
                </c:pt>
                <c:pt idx="10">
                  <c:v>30700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5B-4F98-8358-6351E806C6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06917119"/>
        <c:axId val="506916639"/>
      </c:barChart>
      <c:catAx>
        <c:axId val="506917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06916639"/>
        <c:crosses val="autoZero"/>
        <c:auto val="1"/>
        <c:lblAlgn val="ctr"/>
        <c:lblOffset val="100"/>
        <c:noMultiLvlLbl val="0"/>
      </c:catAx>
      <c:valAx>
        <c:axId val="506916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06917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600" dirty="0"/>
              <a:t>Zufriedenheit mit dem ÖPNV 2023 und 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Tabelle1!$V$39</c:f>
              <c:strCache>
                <c:ptCount val="1"/>
                <c:pt idx="0">
                  <c:v>gut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94-430C-94D2-4B833568653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94-430C-94D2-4B833568653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C94-430C-94D2-4B833568653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C94-430C-94D2-4B833568653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C94-430C-94D2-4B83356865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Tabelle1!$W$37:$AF$38</c:f>
              <c:multiLvlStrCache>
                <c:ptCount val="10"/>
                <c:lvl>
                  <c:pt idx="0">
                    <c:v>2023</c:v>
                  </c:pt>
                  <c:pt idx="1">
                    <c:v>2017</c:v>
                  </c:pt>
                  <c:pt idx="2">
                    <c:v>2023</c:v>
                  </c:pt>
                  <c:pt idx="3">
                    <c:v>2017</c:v>
                  </c:pt>
                  <c:pt idx="4">
                    <c:v>2023</c:v>
                  </c:pt>
                  <c:pt idx="5">
                    <c:v>2017</c:v>
                  </c:pt>
                  <c:pt idx="6">
                    <c:v>2023</c:v>
                  </c:pt>
                  <c:pt idx="7">
                    <c:v>2017</c:v>
                  </c:pt>
                  <c:pt idx="8">
                    <c:v>2023</c:v>
                  </c:pt>
                  <c:pt idx="9">
                    <c:v>2017</c:v>
                  </c:pt>
                </c:lvl>
                <c:lvl>
                  <c:pt idx="0">
                    <c:v>Metropole</c:v>
                  </c:pt>
                  <c:pt idx="2">
                    <c:v>Regiopole, Großstadt</c:v>
                  </c:pt>
                  <c:pt idx="4">
                    <c:v>zentrale Stadt, Mittelstadt</c:v>
                  </c:pt>
                  <c:pt idx="6">
                    <c:v>städtischer Raum</c:v>
                  </c:pt>
                  <c:pt idx="8">
                    <c:v>kleinstädtischer, dörflicher Raum</c:v>
                  </c:pt>
                </c:lvl>
              </c:multiLvlStrCache>
            </c:multiLvlStrRef>
          </c:cat>
          <c:val>
            <c:numRef>
              <c:f>Tabelle1!$W$39:$AF$39</c:f>
              <c:numCache>
                <c:formatCode>0%</c:formatCode>
                <c:ptCount val="10"/>
                <c:pt idx="0">
                  <c:v>0.41</c:v>
                </c:pt>
                <c:pt idx="1">
                  <c:v>0.48</c:v>
                </c:pt>
                <c:pt idx="2">
                  <c:v>0.34</c:v>
                </c:pt>
                <c:pt idx="3">
                  <c:v>0.43</c:v>
                </c:pt>
                <c:pt idx="4">
                  <c:v>0.3</c:v>
                </c:pt>
                <c:pt idx="5">
                  <c:v>0.35</c:v>
                </c:pt>
                <c:pt idx="6">
                  <c:v>0.27</c:v>
                </c:pt>
                <c:pt idx="7">
                  <c:v>0.33</c:v>
                </c:pt>
                <c:pt idx="8">
                  <c:v>0.17</c:v>
                </c:pt>
                <c:pt idx="9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C94-430C-94D2-4B8335686537}"/>
            </c:ext>
          </c:extLst>
        </c:ser>
        <c:ser>
          <c:idx val="1"/>
          <c:order val="1"/>
          <c:tx>
            <c:strRef>
              <c:f>Tabelle1!$V$40</c:f>
              <c:strCache>
                <c:ptCount val="1"/>
                <c:pt idx="0">
                  <c:v>sehr gut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1C94-430C-94D2-4B833568653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1C94-430C-94D2-4B833568653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1C94-430C-94D2-4B833568653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1C94-430C-94D2-4B833568653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1C94-430C-94D2-4B83356865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Tabelle1!$W$37:$AF$38</c:f>
              <c:multiLvlStrCache>
                <c:ptCount val="10"/>
                <c:lvl>
                  <c:pt idx="0">
                    <c:v>2023</c:v>
                  </c:pt>
                  <c:pt idx="1">
                    <c:v>2017</c:v>
                  </c:pt>
                  <c:pt idx="2">
                    <c:v>2023</c:v>
                  </c:pt>
                  <c:pt idx="3">
                    <c:v>2017</c:v>
                  </c:pt>
                  <c:pt idx="4">
                    <c:v>2023</c:v>
                  </c:pt>
                  <c:pt idx="5">
                    <c:v>2017</c:v>
                  </c:pt>
                  <c:pt idx="6">
                    <c:v>2023</c:v>
                  </c:pt>
                  <c:pt idx="7">
                    <c:v>2017</c:v>
                  </c:pt>
                  <c:pt idx="8">
                    <c:v>2023</c:v>
                  </c:pt>
                  <c:pt idx="9">
                    <c:v>2017</c:v>
                  </c:pt>
                </c:lvl>
                <c:lvl>
                  <c:pt idx="0">
                    <c:v>Metropole</c:v>
                  </c:pt>
                  <c:pt idx="2">
                    <c:v>Regiopole, Großstadt</c:v>
                  </c:pt>
                  <c:pt idx="4">
                    <c:v>zentrale Stadt, Mittelstadt</c:v>
                  </c:pt>
                  <c:pt idx="6">
                    <c:v>städtischer Raum</c:v>
                  </c:pt>
                  <c:pt idx="8">
                    <c:v>kleinstädtischer, dörflicher Raum</c:v>
                  </c:pt>
                </c:lvl>
              </c:multiLvlStrCache>
            </c:multiLvlStrRef>
          </c:cat>
          <c:val>
            <c:numRef>
              <c:f>Tabelle1!$W$40:$AF$40</c:f>
              <c:numCache>
                <c:formatCode>0%</c:formatCode>
                <c:ptCount val="10"/>
                <c:pt idx="0">
                  <c:v>0.21</c:v>
                </c:pt>
                <c:pt idx="1">
                  <c:v>0.23</c:v>
                </c:pt>
                <c:pt idx="2">
                  <c:v>0.1</c:v>
                </c:pt>
                <c:pt idx="3">
                  <c:v>0.14000000000000001</c:v>
                </c:pt>
                <c:pt idx="4">
                  <c:v>0.06</c:v>
                </c:pt>
                <c:pt idx="5">
                  <c:v>0.09</c:v>
                </c:pt>
                <c:pt idx="6">
                  <c:v>0.06</c:v>
                </c:pt>
                <c:pt idx="7">
                  <c:v>0.1</c:v>
                </c:pt>
                <c:pt idx="8">
                  <c:v>0.04</c:v>
                </c:pt>
                <c:pt idx="9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1C94-430C-94D2-4B8335686537}"/>
            </c:ext>
          </c:extLst>
        </c:ser>
        <c:ser>
          <c:idx val="2"/>
          <c:order val="2"/>
          <c:tx>
            <c:strRef>
              <c:f>Tabelle1!$V$41</c:f>
              <c:strCache>
                <c:ptCount val="1"/>
                <c:pt idx="0">
                  <c:v>befriedigend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C94-430C-94D2-4B833568653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C94-430C-94D2-4B833568653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C94-430C-94D2-4B833568653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1C94-430C-94D2-4B833568653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3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C94-430C-94D2-4B833568653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57FACBA-2724-4D44-BB3A-E3549022BC14}" type="CELLRANGE">
                      <a:rPr lang="en-US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1C94-430C-94D2-4B833568653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F978D63-6DEF-4482-94B3-CFE10D2A8BCE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1C94-430C-94D2-4B833568653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3A1D5E8-AC1B-48D5-84EE-77E0BFF21C83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1C94-430C-94D2-4B833568653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289B0AD-2765-4052-93D1-358214514E00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1C94-430C-94D2-4B833568653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4CC1DE0-372B-47AD-9BEE-A98AE139D8D5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1C94-430C-94D2-4B833568653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603DD01-76B5-400C-92EA-6E3BA715CEA9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1C94-430C-94D2-4B833568653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B7CE610E-6329-4F92-9807-967DFE6841E9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1C94-430C-94D2-4B833568653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2924D86B-A916-412A-B88D-2479EE03D304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1C94-430C-94D2-4B833568653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8BD909A0-CE0E-4B05-8D2E-47002AE70D84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1C94-430C-94D2-4B833568653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9362D8F6-F67B-4BB6-81B7-D5013A96A6EB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1C94-430C-94D2-4B83356865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Tabelle1!$W$37:$AF$38</c:f>
              <c:multiLvlStrCache>
                <c:ptCount val="10"/>
                <c:lvl>
                  <c:pt idx="0">
                    <c:v>2023</c:v>
                  </c:pt>
                  <c:pt idx="1">
                    <c:v>2017</c:v>
                  </c:pt>
                  <c:pt idx="2">
                    <c:v>2023</c:v>
                  </c:pt>
                  <c:pt idx="3">
                    <c:v>2017</c:v>
                  </c:pt>
                  <c:pt idx="4">
                    <c:v>2023</c:v>
                  </c:pt>
                  <c:pt idx="5">
                    <c:v>2017</c:v>
                  </c:pt>
                  <c:pt idx="6">
                    <c:v>2023</c:v>
                  </c:pt>
                  <c:pt idx="7">
                    <c:v>2017</c:v>
                  </c:pt>
                  <c:pt idx="8">
                    <c:v>2023</c:v>
                  </c:pt>
                  <c:pt idx="9">
                    <c:v>2017</c:v>
                  </c:pt>
                </c:lvl>
                <c:lvl>
                  <c:pt idx="0">
                    <c:v>Metropole</c:v>
                  </c:pt>
                  <c:pt idx="2">
                    <c:v>Regiopole, Großstadt</c:v>
                  </c:pt>
                  <c:pt idx="4">
                    <c:v>zentrale Stadt, Mittelstadt</c:v>
                  </c:pt>
                  <c:pt idx="6">
                    <c:v>städtischer Raum</c:v>
                  </c:pt>
                  <c:pt idx="8">
                    <c:v>kleinstädtischer, dörflicher Raum</c:v>
                  </c:pt>
                </c:lvl>
              </c:multiLvlStrCache>
            </c:multiLvlStrRef>
          </c:cat>
          <c:val>
            <c:numRef>
              <c:f>Tabelle1!$W$41:$AF$41</c:f>
              <c:numCache>
                <c:formatCode>0%</c:formatCode>
                <c:ptCount val="10"/>
                <c:pt idx="0">
                  <c:v>-0.2</c:v>
                </c:pt>
                <c:pt idx="1">
                  <c:v>-0.17</c:v>
                </c:pt>
                <c:pt idx="2">
                  <c:v>-0.3</c:v>
                </c:pt>
                <c:pt idx="3">
                  <c:v>-0.23</c:v>
                </c:pt>
                <c:pt idx="4">
                  <c:v>-0.26</c:v>
                </c:pt>
                <c:pt idx="5">
                  <c:v>-0.24</c:v>
                </c:pt>
                <c:pt idx="6">
                  <c:v>-0.26</c:v>
                </c:pt>
                <c:pt idx="7">
                  <c:v>-0.24</c:v>
                </c:pt>
                <c:pt idx="8">
                  <c:v>-0.25</c:v>
                </c:pt>
                <c:pt idx="9">
                  <c:v>-0.23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Tabelle1!$W$46:$AF$46</c15:f>
                <c15:dlblRangeCache>
                  <c:ptCount val="10"/>
                  <c:pt idx="0">
                    <c:v>20%</c:v>
                  </c:pt>
                  <c:pt idx="1">
                    <c:v>17%</c:v>
                  </c:pt>
                  <c:pt idx="2">
                    <c:v>30%</c:v>
                  </c:pt>
                  <c:pt idx="3">
                    <c:v>23%</c:v>
                  </c:pt>
                  <c:pt idx="4">
                    <c:v>26%</c:v>
                  </c:pt>
                  <c:pt idx="5">
                    <c:v>24%</c:v>
                  </c:pt>
                  <c:pt idx="6">
                    <c:v>26%</c:v>
                  </c:pt>
                  <c:pt idx="7">
                    <c:v>24%</c:v>
                  </c:pt>
                  <c:pt idx="8">
                    <c:v>25%</c:v>
                  </c:pt>
                  <c:pt idx="9">
                    <c:v>23%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5-1C94-430C-94D2-4B8335686537}"/>
            </c:ext>
          </c:extLst>
        </c:ser>
        <c:ser>
          <c:idx val="3"/>
          <c:order val="3"/>
          <c:tx>
            <c:strRef>
              <c:f>Tabelle1!$V$42</c:f>
              <c:strCache>
                <c:ptCount val="1"/>
                <c:pt idx="0">
                  <c:v>ausreichend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1C94-430C-94D2-4B833568653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1C94-430C-94D2-4B833568653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1C94-430C-94D2-4B833568653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1C94-430C-94D2-4B833568653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1C94-430C-94D2-4B833568653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CD127CF-D50A-4B14-80A4-D2B75D93CEC0}" type="CELLRANGE">
                      <a:rPr lang="en-US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0-1C94-430C-94D2-4B833568653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C8998E4-DAE1-403C-9F9D-EC3785B6AF40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7-1C94-430C-94D2-4B833568653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6E65CEB-1BAF-428D-B793-D3D281B0A2C1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1-1C94-430C-94D2-4B833568653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4FD8FA2-7F59-439A-BF32-E71BD49E1B74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1C94-430C-94D2-4B833568653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E426EDE-C1E7-4A87-A47F-BDC78F7ACE10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2-1C94-430C-94D2-4B833568653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0810FF0-680B-4C16-B9C6-B5398D33863C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B-1C94-430C-94D2-4B833568653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E2BD286E-D45E-4337-BBC7-FE194B3679A9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3-1C94-430C-94D2-4B833568653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1FF1DC0-EF49-4E5A-85D6-CF8E76C05BD0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D-1C94-430C-94D2-4B833568653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F05280C0-39FA-4C1C-954A-A133267524DA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4-1C94-430C-94D2-4B833568653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86E3FABA-A37D-4304-98A5-5BFE6906EEEB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1C94-430C-94D2-4B83356865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Tabelle1!$W$37:$AF$38</c:f>
              <c:multiLvlStrCache>
                <c:ptCount val="10"/>
                <c:lvl>
                  <c:pt idx="0">
                    <c:v>2023</c:v>
                  </c:pt>
                  <c:pt idx="1">
                    <c:v>2017</c:v>
                  </c:pt>
                  <c:pt idx="2">
                    <c:v>2023</c:v>
                  </c:pt>
                  <c:pt idx="3">
                    <c:v>2017</c:v>
                  </c:pt>
                  <c:pt idx="4">
                    <c:v>2023</c:v>
                  </c:pt>
                  <c:pt idx="5">
                    <c:v>2017</c:v>
                  </c:pt>
                  <c:pt idx="6">
                    <c:v>2023</c:v>
                  </c:pt>
                  <c:pt idx="7">
                    <c:v>2017</c:v>
                  </c:pt>
                  <c:pt idx="8">
                    <c:v>2023</c:v>
                  </c:pt>
                  <c:pt idx="9">
                    <c:v>2017</c:v>
                  </c:pt>
                </c:lvl>
                <c:lvl>
                  <c:pt idx="0">
                    <c:v>Metropole</c:v>
                  </c:pt>
                  <c:pt idx="2">
                    <c:v>Regiopole, Großstadt</c:v>
                  </c:pt>
                  <c:pt idx="4">
                    <c:v>zentrale Stadt, Mittelstadt</c:v>
                  </c:pt>
                  <c:pt idx="6">
                    <c:v>städtischer Raum</c:v>
                  </c:pt>
                  <c:pt idx="8">
                    <c:v>kleinstädtischer, dörflicher Raum</c:v>
                  </c:pt>
                </c:lvl>
              </c:multiLvlStrCache>
            </c:multiLvlStrRef>
          </c:cat>
          <c:val>
            <c:numRef>
              <c:f>Tabelle1!$W$42:$AF$42</c:f>
              <c:numCache>
                <c:formatCode>0%</c:formatCode>
                <c:ptCount val="10"/>
                <c:pt idx="0">
                  <c:v>-0.1</c:v>
                </c:pt>
                <c:pt idx="1">
                  <c:v>-7.0000000000000007E-2</c:v>
                </c:pt>
                <c:pt idx="2">
                  <c:v>-0.16</c:v>
                </c:pt>
                <c:pt idx="3">
                  <c:v>-0.11</c:v>
                </c:pt>
                <c:pt idx="4">
                  <c:v>-0.19</c:v>
                </c:pt>
                <c:pt idx="5">
                  <c:v>-0.16</c:v>
                </c:pt>
                <c:pt idx="6">
                  <c:v>-0.17</c:v>
                </c:pt>
                <c:pt idx="7">
                  <c:v>-0.14000000000000001</c:v>
                </c:pt>
                <c:pt idx="8">
                  <c:v>-0.21</c:v>
                </c:pt>
                <c:pt idx="9">
                  <c:v>-0.16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Tabelle1!$W$47:$AF$47</c15:f>
                <c15:dlblRangeCache>
                  <c:ptCount val="10"/>
                  <c:pt idx="0">
                    <c:v>10%</c:v>
                  </c:pt>
                  <c:pt idx="1">
                    <c:v>7%</c:v>
                  </c:pt>
                  <c:pt idx="2">
                    <c:v>16%</c:v>
                  </c:pt>
                  <c:pt idx="3">
                    <c:v>11%</c:v>
                  </c:pt>
                  <c:pt idx="4">
                    <c:v>19%</c:v>
                  </c:pt>
                  <c:pt idx="5">
                    <c:v>16%</c:v>
                  </c:pt>
                  <c:pt idx="6">
                    <c:v>17%</c:v>
                  </c:pt>
                  <c:pt idx="7">
                    <c:v>14%</c:v>
                  </c:pt>
                  <c:pt idx="8">
                    <c:v>21%</c:v>
                  </c:pt>
                  <c:pt idx="9">
                    <c:v>16%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35-1C94-430C-94D2-4B8335686537}"/>
            </c:ext>
          </c:extLst>
        </c:ser>
        <c:ser>
          <c:idx val="4"/>
          <c:order val="4"/>
          <c:tx>
            <c:strRef>
              <c:f>Tabelle1!$V$43</c:f>
              <c:strCache>
                <c:ptCount val="1"/>
                <c:pt idx="0">
                  <c:v>mangelhaft/ungenügend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1C94-430C-94D2-4B833568653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1C94-430C-94D2-4B833568653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1C94-430C-94D2-4B833568653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1C94-430C-94D2-4B833568653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>
                  <a:alpha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1C94-430C-94D2-4B833568653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2CF530C-346F-4305-95E4-B3159E44ADC9}" type="CELLRANGE">
                      <a:rPr lang="en-US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0-1C94-430C-94D2-4B833568653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6A5FB5F-F5D7-425F-A3B4-2BBFBCA4E5D3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7-1C94-430C-94D2-4B833568653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88043A4-1587-40A5-B12B-9526BD28856D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1-1C94-430C-94D2-4B833568653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4CF9E37-53B2-4176-A9E2-336D6688130C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9-1C94-430C-94D2-4B833568653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10452D1-748E-4666-AC91-71B8F1E69BC8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2-1C94-430C-94D2-4B833568653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116B611-3EF1-4A51-B7BC-FD701DBCD196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B-1C94-430C-94D2-4B833568653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1C5D55A1-54A3-49C5-9FCE-B0AA98DE121F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3-1C94-430C-94D2-4B833568653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8C364E0-9E70-42E3-9277-130CB4C359C7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D-1C94-430C-94D2-4B833568653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80A8E5AA-0A87-4609-BB85-2346324DC048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4-1C94-430C-94D2-4B8335686537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890DA461-E6A4-4F2E-88AA-0A25C5A3F073}" type="CELLRANGE">
                      <a:rPr lang="de-DE"/>
                      <a:pPr/>
                      <a:t>[ZELLBEREICH]</a:t>
                    </a:fld>
                    <a:endParaRPr lang="de-DE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F-1C94-430C-94D2-4B83356865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Tabelle1!$W$37:$AF$38</c:f>
              <c:multiLvlStrCache>
                <c:ptCount val="10"/>
                <c:lvl>
                  <c:pt idx="0">
                    <c:v>2023</c:v>
                  </c:pt>
                  <c:pt idx="1">
                    <c:v>2017</c:v>
                  </c:pt>
                  <c:pt idx="2">
                    <c:v>2023</c:v>
                  </c:pt>
                  <c:pt idx="3">
                    <c:v>2017</c:v>
                  </c:pt>
                  <c:pt idx="4">
                    <c:v>2023</c:v>
                  </c:pt>
                  <c:pt idx="5">
                    <c:v>2017</c:v>
                  </c:pt>
                  <c:pt idx="6">
                    <c:v>2023</c:v>
                  </c:pt>
                  <c:pt idx="7">
                    <c:v>2017</c:v>
                  </c:pt>
                  <c:pt idx="8">
                    <c:v>2023</c:v>
                  </c:pt>
                  <c:pt idx="9">
                    <c:v>2017</c:v>
                  </c:pt>
                </c:lvl>
                <c:lvl>
                  <c:pt idx="0">
                    <c:v>Metropole</c:v>
                  </c:pt>
                  <c:pt idx="2">
                    <c:v>Regiopole, Großstadt</c:v>
                  </c:pt>
                  <c:pt idx="4">
                    <c:v>zentrale Stadt, Mittelstadt</c:v>
                  </c:pt>
                  <c:pt idx="6">
                    <c:v>städtischer Raum</c:v>
                  </c:pt>
                  <c:pt idx="8">
                    <c:v>kleinstädtischer, dörflicher Raum</c:v>
                  </c:pt>
                </c:lvl>
              </c:multiLvlStrCache>
            </c:multiLvlStrRef>
          </c:cat>
          <c:val>
            <c:numRef>
              <c:f>Tabelle1!$W$43:$AF$43</c:f>
              <c:numCache>
                <c:formatCode>0%</c:formatCode>
                <c:ptCount val="10"/>
                <c:pt idx="0">
                  <c:v>-7.0000000000000007E-2</c:v>
                </c:pt>
                <c:pt idx="1">
                  <c:v>-0.04</c:v>
                </c:pt>
                <c:pt idx="2">
                  <c:v>-0.09</c:v>
                </c:pt>
                <c:pt idx="3">
                  <c:v>-7.0000000000000007E-2</c:v>
                </c:pt>
                <c:pt idx="4">
                  <c:v>-0.18</c:v>
                </c:pt>
                <c:pt idx="5">
                  <c:v>-0.11</c:v>
                </c:pt>
                <c:pt idx="6">
                  <c:v>-0.23</c:v>
                </c:pt>
                <c:pt idx="7">
                  <c:v>-0.14000000000000001</c:v>
                </c:pt>
                <c:pt idx="8">
                  <c:v>-0.32</c:v>
                </c:pt>
                <c:pt idx="9">
                  <c:v>-0.26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Tabelle1!$W$48:$AF$48</c15:f>
                <c15:dlblRangeCache>
                  <c:ptCount val="10"/>
                  <c:pt idx="0">
                    <c:v>7%</c:v>
                  </c:pt>
                  <c:pt idx="1">
                    <c:v>4%</c:v>
                  </c:pt>
                  <c:pt idx="2">
                    <c:v>9%</c:v>
                  </c:pt>
                  <c:pt idx="3">
                    <c:v>7%</c:v>
                  </c:pt>
                  <c:pt idx="4">
                    <c:v>18%</c:v>
                  </c:pt>
                  <c:pt idx="5">
                    <c:v>11%</c:v>
                  </c:pt>
                  <c:pt idx="6">
                    <c:v>23%</c:v>
                  </c:pt>
                  <c:pt idx="7">
                    <c:v>14%</c:v>
                  </c:pt>
                  <c:pt idx="8">
                    <c:v>32%</c:v>
                  </c:pt>
                  <c:pt idx="9">
                    <c:v>26%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45-1C94-430C-94D2-4B833568653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003701616"/>
        <c:axId val="1003695856"/>
      </c:barChart>
      <c:catAx>
        <c:axId val="100370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03695856"/>
        <c:crosses val="autoZero"/>
        <c:auto val="1"/>
        <c:lblAlgn val="ctr"/>
        <c:lblOffset val="100"/>
        <c:noMultiLvlLbl val="0"/>
      </c:catAx>
      <c:valAx>
        <c:axId val="1003695856"/>
        <c:scaling>
          <c:orientation val="minMax"/>
          <c:min val="-0.8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00370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6D72DA7-4CC8-4F8A-8ADF-F6B0CD5DB6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73A53-F495-4DD3-9846-23FA7E7B219B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900D5A-38F2-4EF8-9495-5816061DF0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A423CE-D315-4F17-8456-77C47178CA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7A255-89D6-4D21-81B9-8A151CCD5D9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9392312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+mn-lt"/>
              </a:defRPr>
            </a:lvl1pPr>
          </a:lstStyle>
          <a:p>
            <a:fld id="{0828F662-1CD2-4069-A8DE-A2F9C1B94EB9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+mn-lt"/>
              </a:defRPr>
            </a:lvl1pPr>
          </a:lstStyle>
          <a:p>
            <a:fld id="{7C120E6E-54C5-449B-819F-507B5F4810C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204908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28F662-1CD2-4069-A8DE-A2F9C1B94EB9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20E6E-54C5-449B-819F-507B5F4810CA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8180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E47C7-7C05-C376-DE97-9BCFCBE7D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378638-ADAA-9A1B-00D0-17FA0666E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582EAA0-DDC7-AFE2-80F5-88B288238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87542B-ADF6-4D0E-D1A4-48B6A869F08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28F662-1CD2-4069-A8DE-A2F9C1B94EB9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0188AB-C36A-182B-7B43-50651CB0F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20E6E-54C5-449B-819F-507B5F4810CA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2710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34857-14BD-53C8-7223-CA39C92A3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0036564-FD9A-851E-FF26-78E5E8EBB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FACB26-A99D-92DA-0E1C-5D2E289377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82F50B-4E19-0FE0-F91F-A7A76BA9D13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28F662-1CD2-4069-A8DE-A2F9C1B94EB9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487C68-4AC8-7888-7D5F-52CA4F1F8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20E6E-54C5-449B-819F-507B5F4810CA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402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28F662-1CD2-4069-A8DE-A2F9C1B94EB9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20E6E-54C5-449B-819F-507B5F4810CA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2340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28F662-1CD2-4069-A8DE-A2F9C1B94EB9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20E6E-54C5-449B-819F-507B5F4810CA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9424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38F96-6711-470A-69D8-C567AA2C3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BC91AE-79FE-1254-F474-73E6B2969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1017B0B-E1AE-5896-1190-34B490D39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D016EF-9F55-9623-A083-E110E231121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28F662-1CD2-4069-A8DE-A2F9C1B94EB9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CDB48CC-510C-5491-55D4-44884446D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20E6E-54C5-449B-819F-507B5F4810CA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474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CB97-8E23-4064-59B4-854EF98A1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FC1B949-8C1A-E00C-0B9A-722AC65D1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1CCDBF-8D24-BFD1-506F-BE0983058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40BD16-7BB0-65F8-C6AA-6AABE8EB59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28F662-1CD2-4069-A8DE-A2F9C1B94EB9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05B398-0E34-8A1D-2A1B-3707149D7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20E6E-54C5-449B-819F-507B5F4810CA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1685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C60E6-6363-7C14-1029-5F9E431A2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208CC1D-7572-1A98-F67C-49A39BFCF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2571569-90C8-E58A-541E-1288291A8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388054-56F6-E663-7D77-EE922B509E0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28F662-1CD2-4069-A8DE-A2F9C1B94EB9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59553A-EB68-E8B0-FC6D-28B6ECFFA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20E6E-54C5-449B-819F-507B5F4810CA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9050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2C475-998F-E280-1284-67C03C9AB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23C4561-F807-9BA1-6FF0-7239FE300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B384F1-E317-F05C-C32E-4569E79BF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F3E1AB-6920-3587-FB60-E7D1923F7C8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28F662-1CD2-4069-A8DE-A2F9C1B94EB9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5C7D5E-884B-78BC-3FA8-AE54997A55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20E6E-54C5-449B-819F-507B5F4810CA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577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339FB-5658-C801-FA63-B1F643FF6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537F780-B7AF-B4F1-1CD7-04B2F44DF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A853BE-8B8A-FF26-D458-569661823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377519-ABF5-5C39-F7B7-687DE678076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28F662-1CD2-4069-A8DE-A2F9C1B94EB9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D06BDF-ED0B-6C6A-E09E-88B3FD8613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20E6E-54C5-449B-819F-507B5F4810CA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1304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593B3-C5B2-947A-8D50-F46743B6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4ADB88C-7C5F-0039-AD75-C1A064F8E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704137E-2911-CD52-E81A-C0EBE21A8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CEA78F-954D-1656-95AA-0F19A15519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828F662-1CD2-4069-A8DE-A2F9C1B94EB9}" type="datetime1">
              <a:rPr lang="de-DE" smtClean="0"/>
              <a:t>17.11.2025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4F19A8-BA9D-BB11-D52F-4F0E65777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20E6E-54C5-449B-819F-507B5F4810CA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15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0191C1D-9D7A-491B-8147-367224F372A7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ABAC0E-10D0-468A-895E-CF87FAA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717965"/>
            <a:ext cx="5118729" cy="1616983"/>
          </a:xfrm>
        </p:spPr>
        <p:txBody>
          <a:bodyPr anchor="ctr"/>
          <a:lstStyle>
            <a:lvl1pPr algn="l">
              <a:lnSpc>
                <a:spcPct val="93000"/>
              </a:lnSpc>
              <a:defRPr sz="3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A8E313B-1D0A-4A5D-AE2C-A4D16DD0AC1E}"/>
              </a:ext>
            </a:extLst>
          </p:cNvPr>
          <p:cNvCxnSpPr>
            <a:cxnSpLocks/>
          </p:cNvCxnSpPr>
          <p:nvPr userDrawn="1"/>
        </p:nvCxnSpPr>
        <p:spPr>
          <a:xfrm>
            <a:off x="4618058" y="3429000"/>
            <a:ext cx="0" cy="170110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BC96199C-0EA3-4D88-82F4-8B06FE6F3246}"/>
              </a:ext>
            </a:extLst>
          </p:cNvPr>
          <p:cNvCxnSpPr>
            <a:cxnSpLocks/>
          </p:cNvCxnSpPr>
          <p:nvPr userDrawn="1"/>
        </p:nvCxnSpPr>
        <p:spPr>
          <a:xfrm>
            <a:off x="3143672" y="5130101"/>
            <a:ext cx="294927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85F4E5B-349A-49EA-B3C5-32D69EE400D2}"/>
              </a:ext>
            </a:extLst>
          </p:cNvPr>
          <p:cNvGrpSpPr/>
          <p:nvPr userDrawn="1"/>
        </p:nvGrpSpPr>
        <p:grpSpPr>
          <a:xfrm>
            <a:off x="3143671" y="3422734"/>
            <a:ext cx="2949274" cy="853684"/>
            <a:chOff x="2705165" y="4074299"/>
            <a:chExt cx="3399799" cy="504006"/>
          </a:xfrm>
        </p:grpSpPr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7552A9D8-8D4F-419E-82EE-2A860FE8F6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05165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C85D430D-F97C-447D-BF12-0AF5CD76DEA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405064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D8384F2B-869E-4CAA-9BE2-9470FD382CE8}"/>
              </a:ext>
            </a:extLst>
          </p:cNvPr>
          <p:cNvCxnSpPr>
            <a:cxnSpLocks/>
            <a:stCxn id="28" idx="1"/>
          </p:cNvCxnSpPr>
          <p:nvPr userDrawn="1"/>
        </p:nvCxnSpPr>
        <p:spPr>
          <a:xfrm>
            <a:off x="192089" y="3429001"/>
            <a:ext cx="5900856" cy="65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9FB3BF1-327A-497B-A38E-B7BA1919C730}"/>
              </a:ext>
            </a:extLst>
          </p:cNvPr>
          <p:cNvCxnSpPr>
            <a:cxnSpLocks/>
          </p:cNvCxnSpPr>
          <p:nvPr userDrawn="1"/>
        </p:nvCxnSpPr>
        <p:spPr>
          <a:xfrm>
            <a:off x="3143672" y="3429000"/>
            <a:ext cx="0" cy="234978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741F339-81D1-4D75-BECE-059877E219F2}"/>
              </a:ext>
            </a:extLst>
          </p:cNvPr>
          <p:cNvCxnSpPr>
            <a:cxnSpLocks/>
          </p:cNvCxnSpPr>
          <p:nvPr userDrawn="1"/>
        </p:nvCxnSpPr>
        <p:spPr>
          <a:xfrm>
            <a:off x="192088" y="5778786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81D5917-047D-4F95-BD66-998EDD1C073B}"/>
              </a:ext>
            </a:extLst>
          </p:cNvPr>
          <p:cNvGrpSpPr/>
          <p:nvPr userDrawn="1"/>
        </p:nvGrpSpPr>
        <p:grpSpPr>
          <a:xfrm>
            <a:off x="3143671" y="4276418"/>
            <a:ext cx="2949274" cy="853683"/>
            <a:chOff x="2705165" y="4074299"/>
            <a:chExt cx="3399799" cy="504006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F6151C41-96BB-43B5-88F4-1641D61702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05165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D2547D75-E494-44EC-BE4A-D11945E5BFD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405064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93CC2024-6DE1-4FAF-9E33-9B3EA7465747}"/>
              </a:ext>
            </a:extLst>
          </p:cNvPr>
          <p:cNvCxnSpPr>
            <a:cxnSpLocks/>
          </p:cNvCxnSpPr>
          <p:nvPr userDrawn="1"/>
        </p:nvCxnSpPr>
        <p:spPr>
          <a:xfrm>
            <a:off x="3143672" y="4276419"/>
            <a:ext cx="294927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1BF5950F-F6BB-45B8-B9D3-EF0DD9F520AE}"/>
              </a:ext>
            </a:extLst>
          </p:cNvPr>
          <p:cNvSpPr/>
          <p:nvPr userDrawn="1"/>
        </p:nvSpPr>
        <p:spPr>
          <a:xfrm>
            <a:off x="4570268" y="5083880"/>
            <a:ext cx="95579" cy="955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97C045D-6817-4DC0-863D-F4511881D8D2}"/>
              </a:ext>
            </a:extLst>
          </p:cNvPr>
          <p:cNvSpPr/>
          <p:nvPr userDrawn="1"/>
        </p:nvSpPr>
        <p:spPr>
          <a:xfrm>
            <a:off x="4570268" y="4229319"/>
            <a:ext cx="95579" cy="955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5EADA80-188D-42C8-850C-0798FF7F7C88}"/>
              </a:ext>
            </a:extLst>
          </p:cNvPr>
          <p:cNvSpPr/>
          <p:nvPr userDrawn="1"/>
        </p:nvSpPr>
        <p:spPr>
          <a:xfrm>
            <a:off x="4570268" y="3381866"/>
            <a:ext cx="95579" cy="955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7" name="Bildplatzhalter 10">
            <a:extLst>
              <a:ext uri="{FF2B5EF4-FFF2-40B4-BE49-F238E27FC236}">
                <a16:creationId xmlns:a16="http://schemas.microsoft.com/office/drawing/2014/main" id="{F81D95CA-5FFB-4E60-A0D0-9361EBF7F7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1184" y="717966"/>
            <a:ext cx="5616601" cy="490430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/>
              <a:t>Bild durch Klicken auf Symbol hinzufügen</a:t>
            </a: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A91D9099-FDAE-4EBA-9215-C94E1CD0DDAA}"/>
              </a:ext>
            </a:extLst>
          </p:cNvPr>
          <p:cNvCxnSpPr>
            <a:cxnSpLocks/>
            <a:stCxn id="28" idx="0"/>
          </p:cNvCxnSpPr>
          <p:nvPr userDrawn="1"/>
        </p:nvCxnSpPr>
        <p:spPr>
          <a:xfrm flipH="1">
            <a:off x="6092945" y="188913"/>
            <a:ext cx="3056" cy="6480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249649-B19B-7E6F-A1E3-BECDAA8BAAB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15679" y="5225680"/>
            <a:ext cx="2809867" cy="468294"/>
          </a:xfrm>
          <a:prstGeom prst="rect">
            <a:avLst/>
          </a:prstGeom>
        </p:spPr>
        <p:txBody>
          <a:bodyPr anchor="ctr"/>
          <a:lstStyle>
            <a:lvl1pPr algn="ctr">
              <a:defRPr sz="125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C9E51A40-CCA6-4E2F-A888-F39320363A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17" y="5948070"/>
            <a:ext cx="5616610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lang="de-DE" sz="1250" b="0" i="0" kern="1200" spc="20" baseline="0" dirty="0">
                <a:solidFill>
                  <a:schemeClr val="tx1"/>
                </a:solidFill>
                <a:latin typeface="+mn-lt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DE" dirty="0"/>
              <a:t>Referent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/>
          <a:srcRect l="2565"/>
          <a:stretch/>
        </p:blipFill>
        <p:spPr>
          <a:xfrm>
            <a:off x="293025" y="4077201"/>
            <a:ext cx="2736304" cy="1007983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5946775"/>
            <a:ext cx="5118100" cy="623888"/>
          </a:xfrm>
        </p:spPr>
        <p:txBody>
          <a:bodyPr anchor="ctr">
            <a:noAutofit/>
          </a:bodyPr>
          <a:lstStyle>
            <a:lvl1pPr>
              <a:defRPr sz="12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Veranstaltung</a:t>
            </a:r>
          </a:p>
        </p:txBody>
      </p:sp>
    </p:spTree>
    <p:extLst>
      <p:ext uri="{BB962C8B-B14F-4D97-AF65-F5344CB8AC3E}">
        <p14:creationId xmlns:p14="http://schemas.microsoft.com/office/powerpoint/2010/main" val="4075941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e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892" y="356039"/>
            <a:ext cx="8640960" cy="9334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4891" y="6310270"/>
            <a:ext cx="10657352" cy="290529"/>
          </a:xfrm>
        </p:spPr>
        <p:txBody>
          <a:bodyPr wrap="square"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  <p:sp>
        <p:nvSpPr>
          <p:cNvPr id="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334892" y="1825625"/>
            <a:ext cx="1154635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036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feld groß W8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892" y="356039"/>
            <a:ext cx="8640960" cy="9334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4891" y="6310270"/>
            <a:ext cx="10657352" cy="290529"/>
          </a:xfrm>
        </p:spPr>
        <p:txBody>
          <a:bodyPr wrap="square"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CCE26B-B31D-474F-91E1-70361DE44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29914" r="18050" b="33709"/>
          <a:stretch/>
        </p:blipFill>
        <p:spPr>
          <a:xfrm>
            <a:off x="9120336" y="260648"/>
            <a:ext cx="2808312" cy="111274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F5B4B29-3D47-4A97-975A-B5F99E257F5B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48B7B0A8-2B85-4A40-9EA9-0E9EEC0B19C9}"/>
              </a:ext>
            </a:extLst>
          </p:cNvPr>
          <p:cNvCxnSpPr>
            <a:cxnSpLocks/>
          </p:cNvCxnSpPr>
          <p:nvPr userDrawn="1"/>
        </p:nvCxnSpPr>
        <p:spPr>
          <a:xfrm flipV="1">
            <a:off x="192089" y="1412776"/>
            <a:ext cx="11807821" cy="67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78427384-4575-4080-8BFB-7178E01547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891" y="1700213"/>
            <a:ext cx="11521749" cy="44656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C33F1372-F98F-4CBA-8074-E49A56E3C44E}"/>
              </a:ext>
            </a:extLst>
          </p:cNvPr>
          <p:cNvSpPr txBox="1">
            <a:spLocks/>
          </p:cNvSpPr>
          <p:nvPr userDrawn="1"/>
        </p:nvSpPr>
        <p:spPr>
          <a:xfrm>
            <a:off x="10992244" y="6237087"/>
            <a:ext cx="888678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00606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2F2F84B-9C89-42E2-B6E3-D87A238FE9BE}" type="slidenum">
              <a:rPr lang="de-DE" sz="1250" smtClean="0">
                <a:solidFill>
                  <a:schemeClr val="tx2"/>
                </a:solidFill>
              </a:rPr>
              <a:pPr algn="r"/>
              <a:t>‹Nr.›</a:t>
            </a:fld>
            <a:endParaRPr lang="de-DE" sz="12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41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3" y="356039"/>
            <a:ext cx="8640960" cy="9334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55BDE4E-1271-4C05-9405-376F23F6B96E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84784"/>
            <a:ext cx="0" cy="475692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7"/>
          <p:cNvSpPr>
            <a:spLocks noGrp="1"/>
          </p:cNvSpPr>
          <p:nvPr>
            <p:ph idx="1"/>
          </p:nvPr>
        </p:nvSpPr>
        <p:spPr>
          <a:xfrm>
            <a:off x="334963" y="1825625"/>
            <a:ext cx="56674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idx="11"/>
          </p:nvPr>
        </p:nvSpPr>
        <p:spPr>
          <a:xfrm>
            <a:off x="6240013" y="1825625"/>
            <a:ext cx="56409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6319860"/>
            <a:ext cx="10657279" cy="277492"/>
          </a:xfr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aseline="0">
                <a:solidFill>
                  <a:schemeClr val="tx2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</p:spTree>
    <p:extLst>
      <p:ext uri="{BB962C8B-B14F-4D97-AF65-F5344CB8AC3E}">
        <p14:creationId xmlns:p14="http://schemas.microsoft.com/office/powerpoint/2010/main" val="3776048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0016" y="356039"/>
            <a:ext cx="8640960" cy="9334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1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30016" y="6271114"/>
            <a:ext cx="10657352" cy="326238"/>
          </a:xfr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  <p:sp>
        <p:nvSpPr>
          <p:cNvPr id="16" name="Bildplatzhalter 10">
            <a:extLst>
              <a:ext uri="{FF2B5EF4-FFF2-40B4-BE49-F238E27FC236}">
                <a16:creationId xmlns:a16="http://schemas.microsoft.com/office/drawing/2014/main" id="{98F6DA26-4C85-4011-A9D5-B332586682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5360" y="1628800"/>
            <a:ext cx="11521280" cy="4464025"/>
          </a:xfr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95364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eld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3" y="356039"/>
            <a:ext cx="8640960" cy="933456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89E91F48-9746-41C2-8E16-23FF897712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13" y="1825626"/>
            <a:ext cx="5640909" cy="435133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17"/>
          <p:cNvSpPr>
            <a:spLocks noGrp="1"/>
          </p:cNvSpPr>
          <p:nvPr>
            <p:ph type="body" sz="quarter" idx="12"/>
          </p:nvPr>
        </p:nvSpPr>
        <p:spPr>
          <a:xfrm>
            <a:off x="334963" y="1825625"/>
            <a:ext cx="5667827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55BDE4E-1271-4C05-9405-376F23F6B96E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84784"/>
            <a:ext cx="0" cy="469217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FB729F1A-1CB3-4991-A0F3-1CD820B222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013" y="6309320"/>
            <a:ext cx="4870842" cy="332062"/>
          </a:xfr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</p:spTree>
    <p:extLst>
      <p:ext uri="{BB962C8B-B14F-4D97-AF65-F5344CB8AC3E}">
        <p14:creationId xmlns:p14="http://schemas.microsoft.com/office/powerpoint/2010/main" val="159767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eld u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3" y="356039"/>
            <a:ext cx="8640960" cy="9334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Medienplatzhalter 6">
            <a:extLst>
              <a:ext uri="{FF2B5EF4-FFF2-40B4-BE49-F238E27FC236}">
                <a16:creationId xmlns:a16="http://schemas.microsoft.com/office/drawing/2014/main" id="{1228EED4-B13E-4B4D-9DFF-9E1754B6ECB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6263782" y="1825626"/>
            <a:ext cx="5617140" cy="4351338"/>
          </a:xfrm>
          <a:prstGeom prst="rect">
            <a:avLst/>
          </a:prstGeom>
          <a:solidFill>
            <a:srgbClr val="000000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Mediaclip durch Klicken auf Symbol hinzufügen</a:t>
            </a:r>
          </a:p>
        </p:txBody>
      </p:sp>
      <p:sp>
        <p:nvSpPr>
          <p:cNvPr id="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334963" y="1825625"/>
            <a:ext cx="5667827" cy="46763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55BDE4E-1271-4C05-9405-376F23F6B96E}"/>
              </a:ext>
            </a:extLst>
          </p:cNvPr>
          <p:cNvCxnSpPr>
            <a:cxnSpLocks/>
          </p:cNvCxnSpPr>
          <p:nvPr userDrawn="1"/>
        </p:nvCxnSpPr>
        <p:spPr>
          <a:xfrm>
            <a:off x="6121401" y="1484784"/>
            <a:ext cx="0" cy="475692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DD74764C-123E-4D6F-841C-3D8D9E2BD9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5718" y="6309320"/>
            <a:ext cx="4870842" cy="332062"/>
          </a:xfr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</p:spTree>
    <p:extLst>
      <p:ext uri="{BB962C8B-B14F-4D97-AF65-F5344CB8AC3E}">
        <p14:creationId xmlns:p14="http://schemas.microsoft.com/office/powerpoint/2010/main" val="1578512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3" y="356039"/>
            <a:ext cx="8640960" cy="9334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Medienplatzhalter 6">
            <a:extLst>
              <a:ext uri="{FF2B5EF4-FFF2-40B4-BE49-F238E27FC236}">
                <a16:creationId xmlns:a16="http://schemas.microsoft.com/office/drawing/2014/main" id="{1BB4D0D5-1F53-4018-94E2-7D1D60D48D3D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34962" y="1628800"/>
            <a:ext cx="11545960" cy="4548164"/>
          </a:xfrm>
          <a:prstGeom prst="rect">
            <a:avLst/>
          </a:prstGeom>
          <a:solidFill>
            <a:srgbClr val="000000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Mediaclip durch Klicken auf Symbol hinzufügen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41539F69-FF14-4915-8897-DBC42304A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2" y="6241710"/>
            <a:ext cx="10585573" cy="355642"/>
          </a:xfr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</p:spTree>
    <p:extLst>
      <p:ext uri="{BB962C8B-B14F-4D97-AF65-F5344CB8AC3E}">
        <p14:creationId xmlns:p14="http://schemas.microsoft.com/office/powerpoint/2010/main" val="1121688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eld und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3" y="356039"/>
            <a:ext cx="8640960" cy="9334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3244E30-749C-4704-9724-D04E95BFAA3E}"/>
              </a:ext>
            </a:extLst>
          </p:cNvPr>
          <p:cNvSpPr/>
          <p:nvPr userDrawn="1"/>
        </p:nvSpPr>
        <p:spPr>
          <a:xfrm>
            <a:off x="6240014" y="1825625"/>
            <a:ext cx="5640908" cy="43513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24DF476D-7C13-4D16-AFC8-8DAFD75445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6040" y="1993000"/>
            <a:ext cx="5184576" cy="3022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B37DB184-50BA-45AC-BE8F-9FDCB40FE1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6040" y="2455851"/>
            <a:ext cx="5184576" cy="35695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3800" b="0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Zitat</a:t>
            </a:r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5"/>
          </p:nvPr>
        </p:nvSpPr>
        <p:spPr>
          <a:xfrm>
            <a:off x="334963" y="1825625"/>
            <a:ext cx="5667827" cy="46763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55BDE4E-1271-4C05-9405-376F23F6B96E}"/>
              </a:ext>
            </a:extLst>
          </p:cNvPr>
          <p:cNvCxnSpPr>
            <a:cxnSpLocks/>
          </p:cNvCxnSpPr>
          <p:nvPr userDrawn="1"/>
        </p:nvCxnSpPr>
        <p:spPr>
          <a:xfrm>
            <a:off x="6121401" y="1484784"/>
            <a:ext cx="0" cy="475692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3D91743F-DAFB-4741-B560-5F334118AB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014" y="6309320"/>
            <a:ext cx="4870842" cy="332062"/>
          </a:xfr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</p:spTree>
    <p:extLst>
      <p:ext uri="{BB962C8B-B14F-4D97-AF65-F5344CB8AC3E}">
        <p14:creationId xmlns:p14="http://schemas.microsoft.com/office/powerpoint/2010/main" val="3983875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148DA5-ACC1-4734-AF96-EF9E37F2B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7827" y="2878571"/>
            <a:ext cx="1864588" cy="35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48B8EA0-A246-4E55-8AAC-E827AFDDE525}"/>
              </a:ext>
            </a:extLst>
          </p:cNvPr>
          <p:cNvSpPr/>
          <p:nvPr userDrawn="1"/>
        </p:nvSpPr>
        <p:spPr>
          <a:xfrm>
            <a:off x="1333314" y="2348880"/>
            <a:ext cx="882000" cy="882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+mn-lt"/>
            </a:endParaRP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210071DE-FBFB-4B83-8163-B5E9190F0E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57827" y="2407869"/>
            <a:ext cx="1864588" cy="4422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 b="1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7" name="Bildplatzhalter 12">
            <a:extLst>
              <a:ext uri="{FF2B5EF4-FFF2-40B4-BE49-F238E27FC236}">
                <a16:creationId xmlns:a16="http://schemas.microsoft.com/office/drawing/2014/main" id="{AFBF5F9C-870A-4A82-B31C-B61BF31B9A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33314" y="2349196"/>
            <a:ext cx="882000" cy="882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78E89DB9-44D9-4647-82E1-DAF9B230E6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89441" y="2878571"/>
            <a:ext cx="1864588" cy="35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9992F10-47C5-4A45-A24E-8C4E3C89DE75}"/>
              </a:ext>
            </a:extLst>
          </p:cNvPr>
          <p:cNvSpPr/>
          <p:nvPr userDrawn="1"/>
        </p:nvSpPr>
        <p:spPr>
          <a:xfrm>
            <a:off x="4564928" y="2366784"/>
            <a:ext cx="882000" cy="882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+mn-lt"/>
            </a:endParaRP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F1FE532-C066-4F59-91A8-490B948F86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89441" y="2407869"/>
            <a:ext cx="1864588" cy="4422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 b="1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1" name="Bildplatzhalter 12">
            <a:extLst>
              <a:ext uri="{FF2B5EF4-FFF2-40B4-BE49-F238E27FC236}">
                <a16:creationId xmlns:a16="http://schemas.microsoft.com/office/drawing/2014/main" id="{7F331267-7E5D-486E-8B1B-78DED93702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64928" y="2349196"/>
            <a:ext cx="882000" cy="882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0E52CFE4-AD77-4880-9A0C-F102F7000C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1932" y="2878571"/>
            <a:ext cx="1864588" cy="35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134FDD3-6E8E-4809-89FD-E3C37EA55169}"/>
              </a:ext>
            </a:extLst>
          </p:cNvPr>
          <p:cNvSpPr/>
          <p:nvPr userDrawn="1"/>
        </p:nvSpPr>
        <p:spPr>
          <a:xfrm>
            <a:off x="7787419" y="2348880"/>
            <a:ext cx="882000" cy="882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+mn-lt"/>
            </a:endParaRP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6E1DD81-7FCF-4F04-BC8F-EFE537E1CD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1932" y="2407869"/>
            <a:ext cx="1864588" cy="4422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 b="1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5" name="Bildplatzhalter 12">
            <a:extLst>
              <a:ext uri="{FF2B5EF4-FFF2-40B4-BE49-F238E27FC236}">
                <a16:creationId xmlns:a16="http://schemas.microsoft.com/office/drawing/2014/main" id="{C97484BE-ED5D-4260-9E1D-9BFD550EFF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87419" y="2349196"/>
            <a:ext cx="882000" cy="882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F3F5F776-E6F0-4CF1-A631-EAF8B263A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57827" y="4140383"/>
            <a:ext cx="1864588" cy="35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753ABDC-A70D-481F-A6B0-39AE0AEE775C}"/>
              </a:ext>
            </a:extLst>
          </p:cNvPr>
          <p:cNvSpPr/>
          <p:nvPr userDrawn="1"/>
        </p:nvSpPr>
        <p:spPr>
          <a:xfrm>
            <a:off x="1333314" y="3611008"/>
            <a:ext cx="882000" cy="882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+mn-lt"/>
            </a:endParaRP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02EC250D-AA1C-44B2-995B-E8BFA09314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57827" y="3669681"/>
            <a:ext cx="1864588" cy="4422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 b="1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9" name="Bildplatzhalter 12">
            <a:extLst>
              <a:ext uri="{FF2B5EF4-FFF2-40B4-BE49-F238E27FC236}">
                <a16:creationId xmlns:a16="http://schemas.microsoft.com/office/drawing/2014/main" id="{8CABF4D6-152A-41AE-8C2F-9CD921EFC11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33314" y="3611008"/>
            <a:ext cx="882000" cy="882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28C3A20E-DDFE-44F7-A916-041771945A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89441" y="4140383"/>
            <a:ext cx="1864588" cy="35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DF22FB5-B678-46C9-818E-151AF9A7DDF0}"/>
              </a:ext>
            </a:extLst>
          </p:cNvPr>
          <p:cNvSpPr/>
          <p:nvPr userDrawn="1"/>
        </p:nvSpPr>
        <p:spPr>
          <a:xfrm>
            <a:off x="4564928" y="3611008"/>
            <a:ext cx="882000" cy="882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+mn-lt"/>
            </a:endParaRP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1D5CE165-81AF-4520-A13F-3B30E50152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89441" y="3669681"/>
            <a:ext cx="1864588" cy="4422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 b="1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23" name="Bildplatzhalter 12">
            <a:extLst>
              <a:ext uri="{FF2B5EF4-FFF2-40B4-BE49-F238E27FC236}">
                <a16:creationId xmlns:a16="http://schemas.microsoft.com/office/drawing/2014/main" id="{7883B96E-3F8B-414A-94B1-E335E9A414C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64928" y="3611008"/>
            <a:ext cx="882000" cy="882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BCD38750-B73D-4EC8-AAAF-F0187E7645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11932" y="4140383"/>
            <a:ext cx="1864588" cy="35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9758B34E-460A-412F-8445-AD9655D14F79}"/>
              </a:ext>
            </a:extLst>
          </p:cNvPr>
          <p:cNvSpPr/>
          <p:nvPr userDrawn="1"/>
        </p:nvSpPr>
        <p:spPr>
          <a:xfrm>
            <a:off x="7787419" y="3611008"/>
            <a:ext cx="882000" cy="882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+mn-lt"/>
            </a:endParaRP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B983036F-5663-4F14-A0FA-FF0391EB10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11932" y="3669681"/>
            <a:ext cx="1864588" cy="4422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 b="1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27" name="Bildplatzhalter 12">
            <a:extLst>
              <a:ext uri="{FF2B5EF4-FFF2-40B4-BE49-F238E27FC236}">
                <a16:creationId xmlns:a16="http://schemas.microsoft.com/office/drawing/2014/main" id="{18AC2E3D-A4DD-45A7-8451-5BE5ED75661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787419" y="3611008"/>
            <a:ext cx="882000" cy="882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7228DF9F-280F-4003-AAD5-A185CB3D961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57827" y="5398534"/>
            <a:ext cx="1864588" cy="35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2042F41-97A9-49C4-9E73-28E1B2901103}"/>
              </a:ext>
            </a:extLst>
          </p:cNvPr>
          <p:cNvSpPr/>
          <p:nvPr userDrawn="1"/>
        </p:nvSpPr>
        <p:spPr>
          <a:xfrm>
            <a:off x="1333314" y="4869159"/>
            <a:ext cx="882000" cy="882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+mn-lt"/>
            </a:endParaRPr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4E3C3099-2635-40D4-8086-DCE8031DFD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57827" y="4927832"/>
            <a:ext cx="1864588" cy="4422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 b="1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31" name="Bildplatzhalter 12">
            <a:extLst>
              <a:ext uri="{FF2B5EF4-FFF2-40B4-BE49-F238E27FC236}">
                <a16:creationId xmlns:a16="http://schemas.microsoft.com/office/drawing/2014/main" id="{C1806442-FAD4-4A1F-B0EA-95B629CEB7E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333314" y="4869159"/>
            <a:ext cx="882000" cy="882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Textplatzhalter 8">
            <a:extLst>
              <a:ext uri="{FF2B5EF4-FFF2-40B4-BE49-F238E27FC236}">
                <a16:creationId xmlns:a16="http://schemas.microsoft.com/office/drawing/2014/main" id="{3C371944-32EB-4A2D-BC37-D6B74C80F54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89441" y="5398534"/>
            <a:ext cx="1864588" cy="35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F923ABD-B196-495B-B73E-898032B64073}"/>
              </a:ext>
            </a:extLst>
          </p:cNvPr>
          <p:cNvSpPr/>
          <p:nvPr userDrawn="1"/>
        </p:nvSpPr>
        <p:spPr>
          <a:xfrm>
            <a:off x="4564928" y="4869159"/>
            <a:ext cx="882000" cy="882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+mn-lt"/>
            </a:endParaRPr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D8CFE608-BD58-4311-AE73-9330969682C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689441" y="4927832"/>
            <a:ext cx="1864588" cy="4422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 b="1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35" name="Bildplatzhalter 12">
            <a:extLst>
              <a:ext uri="{FF2B5EF4-FFF2-40B4-BE49-F238E27FC236}">
                <a16:creationId xmlns:a16="http://schemas.microsoft.com/office/drawing/2014/main" id="{072BBFC8-75D0-444B-9A39-AB0A55C0A93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564928" y="4869159"/>
            <a:ext cx="882000" cy="882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E729F180-C1BE-46E3-B2A8-8C0E73A5082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11932" y="5398534"/>
            <a:ext cx="1864588" cy="35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Beschreibung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1BE79DC2-A180-42B2-B047-C24ECB1BBB31}"/>
              </a:ext>
            </a:extLst>
          </p:cNvPr>
          <p:cNvSpPr/>
          <p:nvPr userDrawn="1"/>
        </p:nvSpPr>
        <p:spPr>
          <a:xfrm>
            <a:off x="7787419" y="4869159"/>
            <a:ext cx="882000" cy="882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+mn-lt"/>
            </a:endParaRPr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D52156C4-FD6E-451C-BE74-00E6F2D9737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11932" y="4927832"/>
            <a:ext cx="1864588" cy="4422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buNone/>
              <a:defRPr sz="1500" b="1">
                <a:latin typeface="+mn-lt"/>
              </a:defRPr>
            </a:lvl1pPr>
            <a:lvl2pPr marL="182562" indent="0">
              <a:buNone/>
              <a:defRPr/>
            </a:lvl2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39" name="Bildplatzhalter 12">
            <a:extLst>
              <a:ext uri="{FF2B5EF4-FFF2-40B4-BE49-F238E27FC236}">
                <a16:creationId xmlns:a16="http://schemas.microsoft.com/office/drawing/2014/main" id="{E87CDF72-BAE6-4192-9B8D-373A75F6A2E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787419" y="4869159"/>
            <a:ext cx="882000" cy="882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64689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55EA88DC-0D8D-4C9E-8A5B-A62422675307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E6777D42-41CD-4726-9246-3BEA3008EEF5}"/>
              </a:ext>
            </a:extLst>
          </p:cNvPr>
          <p:cNvSpPr/>
          <p:nvPr userDrawn="1"/>
        </p:nvSpPr>
        <p:spPr>
          <a:xfrm>
            <a:off x="2350110" y="4064410"/>
            <a:ext cx="2703711" cy="1372338"/>
          </a:xfrm>
          <a:custGeom>
            <a:avLst/>
            <a:gdLst>
              <a:gd name="connsiteX0" fmla="*/ 0 w 2703711"/>
              <a:gd name="connsiteY0" fmla="*/ 0 h 1372338"/>
              <a:gd name="connsiteX1" fmla="*/ 2703711 w 2703711"/>
              <a:gd name="connsiteY1" fmla="*/ 0 h 1372338"/>
              <a:gd name="connsiteX2" fmla="*/ 2703711 w 2703711"/>
              <a:gd name="connsiteY2" fmla="*/ 1372338 h 1372338"/>
              <a:gd name="connsiteX3" fmla="*/ 0 w 2703711"/>
              <a:gd name="connsiteY3" fmla="*/ 1372338 h 13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711" h="1372338">
                <a:moveTo>
                  <a:pt x="0" y="0"/>
                </a:moveTo>
                <a:lnTo>
                  <a:pt x="2703711" y="0"/>
                </a:lnTo>
                <a:lnTo>
                  <a:pt x="2703711" y="1372338"/>
                </a:lnTo>
                <a:lnTo>
                  <a:pt x="0" y="1372338"/>
                </a:lnTo>
                <a:close/>
              </a:path>
            </a:pathLst>
          </a:custGeom>
          <a:noFill/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AD5A45ED-C370-4432-A75B-7EDF94FCB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404664"/>
            <a:ext cx="11521678" cy="1409332"/>
          </a:xfrm>
        </p:spPr>
        <p:txBody>
          <a:bodyPr anchor="ctr"/>
          <a:lstStyle>
            <a:lvl1pPr marL="450850" indent="-450850">
              <a:tabLst>
                <a:tab pos="450850" algn="l"/>
              </a:tabLst>
              <a:defRPr sz="3800" baseline="0"/>
            </a:lvl1pPr>
          </a:lstStyle>
          <a:p>
            <a:r>
              <a:rPr lang="de-DE" dirty="0"/>
              <a:t>Trennfolie</a:t>
            </a:r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4487A545-283D-452C-8E4B-7200A788097E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087"/>
            <a:ext cx="888678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00606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2F2F84B-9C89-42E2-B6E3-D87A238FE9BE}" type="slidenum">
              <a:rPr lang="de-DE" sz="1250" smtClean="0">
                <a:solidFill>
                  <a:schemeClr val="tx2"/>
                </a:solidFill>
              </a:rPr>
              <a:pPr algn="r"/>
              <a:t>‹Nr.›</a:t>
            </a:fld>
            <a:endParaRPr lang="de-DE" sz="1250" dirty="0">
              <a:solidFill>
                <a:schemeClr val="tx2"/>
              </a:solidFill>
            </a:endParaRPr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3AF5B8E6-137A-4C02-9F5A-1DA03925C2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2" y="2132856"/>
            <a:ext cx="11521678" cy="396044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/>
              <a:t>Bild durch Klicken auf Symbol hinzufügen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55425B71-86D2-4561-AA4D-A2AB76B8281C}"/>
              </a:ext>
            </a:extLst>
          </p:cNvPr>
          <p:cNvCxnSpPr>
            <a:cxnSpLocks/>
          </p:cNvCxnSpPr>
          <p:nvPr userDrawn="1"/>
        </p:nvCxnSpPr>
        <p:spPr>
          <a:xfrm flipV="1">
            <a:off x="192089" y="1988170"/>
            <a:ext cx="11807821" cy="67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6A937BF7-CC98-4F55-A98E-9998084541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2" y="6241710"/>
            <a:ext cx="10585573" cy="355642"/>
          </a:xfr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</p:spTree>
    <p:extLst>
      <p:ext uri="{BB962C8B-B14F-4D97-AF65-F5344CB8AC3E}">
        <p14:creationId xmlns:p14="http://schemas.microsoft.com/office/powerpoint/2010/main" val="240531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0191C1D-9D7A-491B-8147-367224F372A7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ABAC0E-10D0-468A-895E-CF87FAA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717965"/>
            <a:ext cx="5313312" cy="2349786"/>
          </a:xfrm>
        </p:spPr>
        <p:txBody>
          <a:bodyPr anchor="ctr"/>
          <a:lstStyle>
            <a:lvl1pPr algn="l">
              <a:lnSpc>
                <a:spcPct val="93000"/>
              </a:lnSpc>
              <a:defRPr sz="3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A8E313B-1D0A-4A5D-AE2C-A4D16DD0AC1E}"/>
              </a:ext>
            </a:extLst>
          </p:cNvPr>
          <p:cNvCxnSpPr>
            <a:cxnSpLocks/>
          </p:cNvCxnSpPr>
          <p:nvPr userDrawn="1"/>
        </p:nvCxnSpPr>
        <p:spPr>
          <a:xfrm>
            <a:off x="4618058" y="3429000"/>
            <a:ext cx="0" cy="170110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BC96199C-0EA3-4D88-82F4-8B06FE6F3246}"/>
              </a:ext>
            </a:extLst>
          </p:cNvPr>
          <p:cNvCxnSpPr>
            <a:cxnSpLocks/>
          </p:cNvCxnSpPr>
          <p:nvPr userDrawn="1"/>
        </p:nvCxnSpPr>
        <p:spPr>
          <a:xfrm>
            <a:off x="3143672" y="5130101"/>
            <a:ext cx="294927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85F4E5B-349A-49EA-B3C5-32D69EE400D2}"/>
              </a:ext>
            </a:extLst>
          </p:cNvPr>
          <p:cNvGrpSpPr/>
          <p:nvPr userDrawn="1"/>
        </p:nvGrpSpPr>
        <p:grpSpPr>
          <a:xfrm>
            <a:off x="3140619" y="3422734"/>
            <a:ext cx="2952326" cy="853683"/>
            <a:chOff x="2705165" y="4074299"/>
            <a:chExt cx="3399799" cy="504006"/>
          </a:xfrm>
        </p:grpSpPr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7552A9D8-8D4F-419E-82EE-2A860FE8F6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05165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C85D430D-F97C-447D-BF12-0AF5CD76DEA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405064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D8384F2B-869E-4CAA-9BE2-9470FD382CE8}"/>
              </a:ext>
            </a:extLst>
          </p:cNvPr>
          <p:cNvCxnSpPr>
            <a:cxnSpLocks/>
            <a:stCxn id="28" idx="1"/>
            <a:endCxn id="28" idx="3"/>
          </p:cNvCxnSpPr>
          <p:nvPr userDrawn="1"/>
        </p:nvCxnSpPr>
        <p:spPr>
          <a:xfrm>
            <a:off x="192089" y="3429001"/>
            <a:ext cx="1180782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9FB3BF1-327A-497B-A38E-B7BA1919C730}"/>
              </a:ext>
            </a:extLst>
          </p:cNvPr>
          <p:cNvCxnSpPr>
            <a:cxnSpLocks/>
          </p:cNvCxnSpPr>
          <p:nvPr userDrawn="1"/>
        </p:nvCxnSpPr>
        <p:spPr>
          <a:xfrm>
            <a:off x="3143672" y="3429000"/>
            <a:ext cx="0" cy="234978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741F339-81D1-4D75-BECE-059877E219F2}"/>
              </a:ext>
            </a:extLst>
          </p:cNvPr>
          <p:cNvCxnSpPr>
            <a:cxnSpLocks/>
          </p:cNvCxnSpPr>
          <p:nvPr userDrawn="1"/>
        </p:nvCxnSpPr>
        <p:spPr>
          <a:xfrm>
            <a:off x="192088" y="5778786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81D5917-047D-4F95-BD66-998EDD1C073B}"/>
              </a:ext>
            </a:extLst>
          </p:cNvPr>
          <p:cNvGrpSpPr/>
          <p:nvPr userDrawn="1"/>
        </p:nvGrpSpPr>
        <p:grpSpPr>
          <a:xfrm>
            <a:off x="3143671" y="4276418"/>
            <a:ext cx="2949274" cy="853683"/>
            <a:chOff x="2705165" y="4074299"/>
            <a:chExt cx="3399799" cy="504006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F6151C41-96BB-43B5-88F4-1641D61702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05165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D2547D75-E494-44EC-BE4A-D11945E5BFD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405064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93CC2024-6DE1-4FAF-9E33-9B3EA7465747}"/>
              </a:ext>
            </a:extLst>
          </p:cNvPr>
          <p:cNvCxnSpPr>
            <a:cxnSpLocks/>
          </p:cNvCxnSpPr>
          <p:nvPr userDrawn="1"/>
        </p:nvCxnSpPr>
        <p:spPr>
          <a:xfrm>
            <a:off x="3143672" y="4276419"/>
            <a:ext cx="294927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1BF5950F-F6BB-45B8-B9D3-EF0DD9F520AE}"/>
              </a:ext>
            </a:extLst>
          </p:cNvPr>
          <p:cNvSpPr/>
          <p:nvPr userDrawn="1"/>
        </p:nvSpPr>
        <p:spPr>
          <a:xfrm>
            <a:off x="4570268" y="5083880"/>
            <a:ext cx="95579" cy="955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97C045D-6817-4DC0-863D-F4511881D8D2}"/>
              </a:ext>
            </a:extLst>
          </p:cNvPr>
          <p:cNvSpPr/>
          <p:nvPr userDrawn="1"/>
        </p:nvSpPr>
        <p:spPr>
          <a:xfrm>
            <a:off x="4570268" y="4229319"/>
            <a:ext cx="95579" cy="955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5EADA80-188D-42C8-850C-0798FF7F7C88}"/>
              </a:ext>
            </a:extLst>
          </p:cNvPr>
          <p:cNvSpPr/>
          <p:nvPr userDrawn="1"/>
        </p:nvSpPr>
        <p:spPr>
          <a:xfrm>
            <a:off x="4570268" y="3381866"/>
            <a:ext cx="95579" cy="955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7" name="Bildplatzhalter 10">
            <a:extLst>
              <a:ext uri="{FF2B5EF4-FFF2-40B4-BE49-F238E27FC236}">
                <a16:creationId xmlns:a16="http://schemas.microsoft.com/office/drawing/2014/main" id="{F81D95CA-5FFB-4E60-A0D0-9361EBF7F7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1184" y="332669"/>
            <a:ext cx="5616601" cy="295231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/>
              <a:t>Bild durch Klicken auf Symbol hinzufügen</a:t>
            </a: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A91D9099-FDAE-4EBA-9215-C94E1CD0DDAA}"/>
              </a:ext>
            </a:extLst>
          </p:cNvPr>
          <p:cNvCxnSpPr>
            <a:cxnSpLocks/>
            <a:stCxn id="28" idx="0"/>
          </p:cNvCxnSpPr>
          <p:nvPr userDrawn="1"/>
        </p:nvCxnSpPr>
        <p:spPr>
          <a:xfrm flipH="1">
            <a:off x="6092945" y="188913"/>
            <a:ext cx="3056" cy="6480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249649-B19B-7E6F-A1E3-BECDAA8BAAB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215679" y="5225680"/>
            <a:ext cx="2809867" cy="468294"/>
          </a:xfrm>
          <a:prstGeom prst="rect">
            <a:avLst/>
          </a:prstGeom>
        </p:spPr>
        <p:txBody>
          <a:bodyPr anchor="ctr"/>
          <a:lstStyle>
            <a:lvl1pPr algn="ctr">
              <a:defRPr sz="125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C9E51A40-CCA6-4E2F-A888-F39320363A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17" y="5948070"/>
            <a:ext cx="5616610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lang="de-DE" sz="1250" b="0" i="0" kern="1200" spc="20" baseline="0" dirty="0">
                <a:solidFill>
                  <a:schemeClr val="tx1"/>
                </a:solidFill>
                <a:latin typeface="+mn-lt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DE" dirty="0"/>
              <a:t>Referent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5946775"/>
            <a:ext cx="5118100" cy="623888"/>
          </a:xfrm>
        </p:spPr>
        <p:txBody>
          <a:bodyPr anchor="ctr">
            <a:noAutofit/>
          </a:bodyPr>
          <a:lstStyle>
            <a:lvl1pPr>
              <a:defRPr sz="12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Veranstaltung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9034D96E-B02B-4F0D-9901-25DA84494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t="36024" r="16779" b="33405"/>
          <a:stretch/>
        </p:blipFill>
        <p:spPr>
          <a:xfrm>
            <a:off x="6950239" y="3883396"/>
            <a:ext cx="4183956" cy="1324599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C7AAC029-6DB0-46BA-A302-E7A8B4D70E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" y="3921517"/>
            <a:ext cx="1852613" cy="13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7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A1BEE5-F9DE-46C0-AB27-091690C23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33112"/>
            <a:ext cx="9650412" cy="1784604"/>
          </a:xfrm>
        </p:spPr>
        <p:txBody>
          <a:bodyPr anchor="ctr"/>
          <a:lstStyle>
            <a:lvl1pPr marL="450850" indent="-450850">
              <a:tabLst>
                <a:tab pos="450850" algn="l"/>
              </a:tabLst>
              <a:defRPr sz="3800" baseline="0"/>
            </a:lvl1pPr>
          </a:lstStyle>
          <a:p>
            <a:r>
              <a:rPr lang="de-DE" dirty="0"/>
              <a:t>Trennfolie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5EA88DC-0D8D-4C9E-8A5B-A62422675307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1C0D9DD7-3695-4071-B5E3-FCB6BC390235}"/>
              </a:ext>
            </a:extLst>
          </p:cNvPr>
          <p:cNvCxnSpPr>
            <a:cxnSpLocks/>
            <a:endCxn id="18" idx="3"/>
          </p:cNvCxnSpPr>
          <p:nvPr userDrawn="1"/>
        </p:nvCxnSpPr>
        <p:spPr>
          <a:xfrm>
            <a:off x="192088" y="3429001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7C71B0D-2235-433D-875F-8036848DFEA8}"/>
              </a:ext>
            </a:extLst>
          </p:cNvPr>
          <p:cNvCxnSpPr>
            <a:cxnSpLocks/>
          </p:cNvCxnSpPr>
          <p:nvPr userDrawn="1"/>
        </p:nvCxnSpPr>
        <p:spPr>
          <a:xfrm>
            <a:off x="10844213" y="6092825"/>
            <a:ext cx="1155700" cy="0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E6777D42-41CD-4726-9246-3BEA3008EEF5}"/>
              </a:ext>
            </a:extLst>
          </p:cNvPr>
          <p:cNvSpPr/>
          <p:nvPr userDrawn="1"/>
        </p:nvSpPr>
        <p:spPr>
          <a:xfrm>
            <a:off x="2350110" y="4064410"/>
            <a:ext cx="2703711" cy="1372338"/>
          </a:xfrm>
          <a:custGeom>
            <a:avLst/>
            <a:gdLst>
              <a:gd name="connsiteX0" fmla="*/ 0 w 2703711"/>
              <a:gd name="connsiteY0" fmla="*/ 0 h 1372338"/>
              <a:gd name="connsiteX1" fmla="*/ 2703711 w 2703711"/>
              <a:gd name="connsiteY1" fmla="*/ 0 h 1372338"/>
              <a:gd name="connsiteX2" fmla="*/ 2703711 w 2703711"/>
              <a:gd name="connsiteY2" fmla="*/ 1372338 h 1372338"/>
              <a:gd name="connsiteX3" fmla="*/ 0 w 2703711"/>
              <a:gd name="connsiteY3" fmla="*/ 1372338 h 13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711" h="1372338">
                <a:moveTo>
                  <a:pt x="0" y="0"/>
                </a:moveTo>
                <a:lnTo>
                  <a:pt x="2703711" y="0"/>
                </a:lnTo>
                <a:lnTo>
                  <a:pt x="2703711" y="1372338"/>
                </a:lnTo>
                <a:lnTo>
                  <a:pt x="0" y="1372338"/>
                </a:lnTo>
                <a:close/>
              </a:path>
            </a:pathLst>
          </a:custGeom>
          <a:noFill/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F356A811-9725-4B61-81F2-93C79CA8F8C6}"/>
              </a:ext>
            </a:extLst>
          </p:cNvPr>
          <p:cNvSpPr txBox="1">
            <a:spLocks/>
          </p:cNvSpPr>
          <p:nvPr userDrawn="1"/>
        </p:nvSpPr>
        <p:spPr>
          <a:xfrm>
            <a:off x="10992244" y="6237087"/>
            <a:ext cx="888678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00606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F2F84B-9C89-42E2-B6E3-D87A238FE9BE}" type="slidenum">
              <a:rPr lang="de-DE" sz="1250" smtClean="0">
                <a:solidFill>
                  <a:schemeClr val="tx2"/>
                </a:solidFill>
              </a:rPr>
              <a:pPr algn="ctr"/>
              <a:t>‹Nr.›</a:t>
            </a:fld>
            <a:endParaRPr lang="de-DE" sz="1250" dirty="0">
              <a:solidFill>
                <a:schemeClr val="tx2"/>
              </a:solidFill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9ACC694A-1229-4C0E-976C-9B262AAB90EF}"/>
              </a:ext>
            </a:extLst>
          </p:cNvPr>
          <p:cNvSpPr/>
          <p:nvPr userDrawn="1"/>
        </p:nvSpPr>
        <p:spPr>
          <a:xfrm>
            <a:off x="213359" y="5552477"/>
            <a:ext cx="10630851" cy="1114761"/>
          </a:xfrm>
          <a:custGeom>
            <a:avLst/>
            <a:gdLst>
              <a:gd name="connsiteX0" fmla="*/ 0 w 9145445"/>
              <a:gd name="connsiteY0" fmla="*/ 0 h 1035519"/>
              <a:gd name="connsiteX1" fmla="*/ 9145445 w 9145445"/>
              <a:gd name="connsiteY1" fmla="*/ 0 h 1035519"/>
              <a:gd name="connsiteX2" fmla="*/ 9145445 w 9145445"/>
              <a:gd name="connsiteY2" fmla="*/ 1035519 h 1035519"/>
              <a:gd name="connsiteX3" fmla="*/ 0 w 9145445"/>
              <a:gd name="connsiteY3" fmla="*/ 1035519 h 103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5445" h="1035519">
                <a:moveTo>
                  <a:pt x="0" y="0"/>
                </a:moveTo>
                <a:lnTo>
                  <a:pt x="9145445" y="0"/>
                </a:lnTo>
                <a:lnTo>
                  <a:pt x="9145445" y="1035519"/>
                </a:lnTo>
                <a:lnTo>
                  <a:pt x="0" y="10355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44B8C816-1C3F-478D-A9EF-80C629CDA272}"/>
              </a:ext>
            </a:extLst>
          </p:cNvPr>
          <p:cNvCxnSpPr>
            <a:cxnSpLocks/>
          </p:cNvCxnSpPr>
          <p:nvPr userDrawn="1"/>
        </p:nvCxnSpPr>
        <p:spPr>
          <a:xfrm>
            <a:off x="192088" y="3429001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9073B6D9-94C2-4292-8E99-95DFDF07DEA2}"/>
              </a:ext>
            </a:extLst>
          </p:cNvPr>
          <p:cNvCxnSpPr>
            <a:cxnSpLocks/>
          </p:cNvCxnSpPr>
          <p:nvPr userDrawn="1"/>
        </p:nvCxnSpPr>
        <p:spPr>
          <a:xfrm>
            <a:off x="6982259" y="3426142"/>
            <a:ext cx="0" cy="211759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9771BFD-6632-4079-98AF-AE5F8D3F2C55}"/>
              </a:ext>
            </a:extLst>
          </p:cNvPr>
          <p:cNvCxnSpPr>
            <a:cxnSpLocks/>
          </p:cNvCxnSpPr>
          <p:nvPr userDrawn="1"/>
        </p:nvCxnSpPr>
        <p:spPr>
          <a:xfrm>
            <a:off x="7492228" y="3426142"/>
            <a:ext cx="0" cy="212633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214FA35-FF02-4A8B-BFCB-9123045FDE3A}"/>
              </a:ext>
            </a:extLst>
          </p:cNvPr>
          <p:cNvCxnSpPr>
            <a:cxnSpLocks/>
          </p:cNvCxnSpPr>
          <p:nvPr userDrawn="1"/>
        </p:nvCxnSpPr>
        <p:spPr>
          <a:xfrm>
            <a:off x="8002197" y="3426142"/>
            <a:ext cx="0" cy="212633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4AD86239-DA05-4383-9CF7-C37E4E366BE5}"/>
              </a:ext>
            </a:extLst>
          </p:cNvPr>
          <p:cNvCxnSpPr>
            <a:cxnSpLocks/>
          </p:cNvCxnSpPr>
          <p:nvPr userDrawn="1"/>
        </p:nvCxnSpPr>
        <p:spPr>
          <a:xfrm flipH="1">
            <a:off x="8502402" y="3426142"/>
            <a:ext cx="9766" cy="212267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3E33A14-59A3-44E2-892E-BCFC6F164A93}"/>
              </a:ext>
            </a:extLst>
          </p:cNvPr>
          <p:cNvCxnSpPr>
            <a:cxnSpLocks/>
          </p:cNvCxnSpPr>
          <p:nvPr userDrawn="1"/>
        </p:nvCxnSpPr>
        <p:spPr>
          <a:xfrm>
            <a:off x="9022137" y="3426142"/>
            <a:ext cx="5967" cy="212267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509E7A-A67B-47A2-8831-1AD074888B22}"/>
              </a:ext>
            </a:extLst>
          </p:cNvPr>
          <p:cNvCxnSpPr>
            <a:cxnSpLocks/>
          </p:cNvCxnSpPr>
          <p:nvPr userDrawn="1"/>
        </p:nvCxnSpPr>
        <p:spPr>
          <a:xfrm flipH="1">
            <a:off x="9526137" y="3426142"/>
            <a:ext cx="5970" cy="211624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676964EF-62A9-482D-B400-2F1834F84F4F}"/>
              </a:ext>
            </a:extLst>
          </p:cNvPr>
          <p:cNvSpPr/>
          <p:nvPr userDrawn="1"/>
        </p:nvSpPr>
        <p:spPr>
          <a:xfrm>
            <a:off x="9374871" y="4697944"/>
            <a:ext cx="302532" cy="302532"/>
          </a:xfrm>
          <a:custGeom>
            <a:avLst/>
            <a:gdLst>
              <a:gd name="connsiteX0" fmla="*/ 151267 w 302532"/>
              <a:gd name="connsiteY0" fmla="*/ 0 h 302532"/>
              <a:gd name="connsiteX1" fmla="*/ 0 w 302532"/>
              <a:gd name="connsiteY1" fmla="*/ 151266 h 302532"/>
              <a:gd name="connsiteX2" fmla="*/ 151267 w 302532"/>
              <a:gd name="connsiteY2" fmla="*/ 302533 h 302532"/>
              <a:gd name="connsiteX3" fmla="*/ 302532 w 302532"/>
              <a:gd name="connsiteY3" fmla="*/ 151266 h 302532"/>
              <a:gd name="connsiteX4" fmla="*/ 151267 w 302532"/>
              <a:gd name="connsiteY4" fmla="*/ 0 h 30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32" h="302532">
                <a:moveTo>
                  <a:pt x="151267" y="0"/>
                </a:moveTo>
                <a:cubicBezTo>
                  <a:pt x="67746" y="0"/>
                  <a:pt x="0" y="67682"/>
                  <a:pt x="0" y="151266"/>
                </a:cubicBezTo>
                <a:cubicBezTo>
                  <a:pt x="0" y="234724"/>
                  <a:pt x="67746" y="302533"/>
                  <a:pt x="151267" y="302533"/>
                </a:cubicBezTo>
                <a:cubicBezTo>
                  <a:pt x="234788" y="302533"/>
                  <a:pt x="302532" y="234724"/>
                  <a:pt x="302532" y="151266"/>
                </a:cubicBezTo>
                <a:cubicBezTo>
                  <a:pt x="302532" y="67682"/>
                  <a:pt x="234788" y="0"/>
                  <a:pt x="151267" y="0"/>
                </a:cubicBezTo>
              </a:path>
            </a:pathLst>
          </a:custGeom>
          <a:solidFill>
            <a:schemeClr val="tx1"/>
          </a:solidFill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07F770A3-3EAB-48A9-9EB1-DE85A840A9C2}"/>
              </a:ext>
            </a:extLst>
          </p:cNvPr>
          <p:cNvSpPr/>
          <p:nvPr userDrawn="1"/>
        </p:nvSpPr>
        <p:spPr>
          <a:xfrm>
            <a:off x="7839391" y="3589029"/>
            <a:ext cx="302533" cy="302532"/>
          </a:xfrm>
          <a:custGeom>
            <a:avLst/>
            <a:gdLst>
              <a:gd name="connsiteX0" fmla="*/ 151267 w 302533"/>
              <a:gd name="connsiteY0" fmla="*/ 0 h 302532"/>
              <a:gd name="connsiteX1" fmla="*/ 0 w 302533"/>
              <a:gd name="connsiteY1" fmla="*/ 151266 h 302532"/>
              <a:gd name="connsiteX2" fmla="*/ 151267 w 302533"/>
              <a:gd name="connsiteY2" fmla="*/ 302533 h 302532"/>
              <a:gd name="connsiteX3" fmla="*/ 302533 w 302533"/>
              <a:gd name="connsiteY3" fmla="*/ 151266 h 302532"/>
              <a:gd name="connsiteX4" fmla="*/ 151267 w 302533"/>
              <a:gd name="connsiteY4" fmla="*/ 0 h 30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33" h="302532">
                <a:moveTo>
                  <a:pt x="151267" y="0"/>
                </a:moveTo>
                <a:cubicBezTo>
                  <a:pt x="67746" y="0"/>
                  <a:pt x="0" y="67682"/>
                  <a:pt x="0" y="151266"/>
                </a:cubicBezTo>
                <a:cubicBezTo>
                  <a:pt x="0" y="234724"/>
                  <a:pt x="67746" y="302533"/>
                  <a:pt x="151267" y="302533"/>
                </a:cubicBezTo>
                <a:cubicBezTo>
                  <a:pt x="234788" y="302533"/>
                  <a:pt x="302533" y="234724"/>
                  <a:pt x="302533" y="151266"/>
                </a:cubicBezTo>
                <a:cubicBezTo>
                  <a:pt x="302533" y="67682"/>
                  <a:pt x="234788" y="0"/>
                  <a:pt x="151267" y="0"/>
                </a:cubicBezTo>
              </a:path>
            </a:pathLst>
          </a:custGeom>
          <a:solidFill>
            <a:srgbClr val="FF8015"/>
          </a:solidFill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595C9A83-A42B-4394-BA04-F02A300BC379}"/>
              </a:ext>
            </a:extLst>
          </p:cNvPr>
          <p:cNvSpPr/>
          <p:nvPr userDrawn="1"/>
        </p:nvSpPr>
        <p:spPr>
          <a:xfrm>
            <a:off x="7856900" y="4364754"/>
            <a:ext cx="302533" cy="302532"/>
          </a:xfrm>
          <a:custGeom>
            <a:avLst/>
            <a:gdLst>
              <a:gd name="connsiteX0" fmla="*/ 151267 w 302533"/>
              <a:gd name="connsiteY0" fmla="*/ 0 h 302532"/>
              <a:gd name="connsiteX1" fmla="*/ 0 w 302533"/>
              <a:gd name="connsiteY1" fmla="*/ 151266 h 302532"/>
              <a:gd name="connsiteX2" fmla="*/ 151267 w 302533"/>
              <a:gd name="connsiteY2" fmla="*/ 302533 h 302532"/>
              <a:gd name="connsiteX3" fmla="*/ 302533 w 302533"/>
              <a:gd name="connsiteY3" fmla="*/ 151266 h 302532"/>
              <a:gd name="connsiteX4" fmla="*/ 151267 w 302533"/>
              <a:gd name="connsiteY4" fmla="*/ 0 h 30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33" h="302532">
                <a:moveTo>
                  <a:pt x="151267" y="0"/>
                </a:moveTo>
                <a:cubicBezTo>
                  <a:pt x="67746" y="0"/>
                  <a:pt x="0" y="67682"/>
                  <a:pt x="0" y="151266"/>
                </a:cubicBezTo>
                <a:cubicBezTo>
                  <a:pt x="0" y="234724"/>
                  <a:pt x="67746" y="302533"/>
                  <a:pt x="151267" y="302533"/>
                </a:cubicBezTo>
                <a:cubicBezTo>
                  <a:pt x="234788" y="302533"/>
                  <a:pt x="302533" y="234724"/>
                  <a:pt x="302533" y="151266"/>
                </a:cubicBezTo>
                <a:cubicBezTo>
                  <a:pt x="302533" y="67682"/>
                  <a:pt x="234788" y="0"/>
                  <a:pt x="151267" y="0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08A02EA3-2DCA-4556-9F55-2CB87B69B093}"/>
              </a:ext>
            </a:extLst>
          </p:cNvPr>
          <p:cNvSpPr/>
          <p:nvPr userDrawn="1"/>
        </p:nvSpPr>
        <p:spPr>
          <a:xfrm>
            <a:off x="8876838" y="3981003"/>
            <a:ext cx="302532" cy="302532"/>
          </a:xfrm>
          <a:custGeom>
            <a:avLst/>
            <a:gdLst>
              <a:gd name="connsiteX0" fmla="*/ 151267 w 302532"/>
              <a:gd name="connsiteY0" fmla="*/ 0 h 302532"/>
              <a:gd name="connsiteX1" fmla="*/ 0 w 302532"/>
              <a:gd name="connsiteY1" fmla="*/ 151266 h 302532"/>
              <a:gd name="connsiteX2" fmla="*/ 151267 w 302532"/>
              <a:gd name="connsiteY2" fmla="*/ 302533 h 302532"/>
              <a:gd name="connsiteX3" fmla="*/ 302532 w 302532"/>
              <a:gd name="connsiteY3" fmla="*/ 151266 h 302532"/>
              <a:gd name="connsiteX4" fmla="*/ 151267 w 302532"/>
              <a:gd name="connsiteY4" fmla="*/ 0 h 30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32" h="302532">
                <a:moveTo>
                  <a:pt x="151267" y="0"/>
                </a:moveTo>
                <a:cubicBezTo>
                  <a:pt x="67746" y="0"/>
                  <a:pt x="0" y="67682"/>
                  <a:pt x="0" y="151266"/>
                </a:cubicBezTo>
                <a:cubicBezTo>
                  <a:pt x="0" y="234724"/>
                  <a:pt x="67746" y="302533"/>
                  <a:pt x="151267" y="302533"/>
                </a:cubicBezTo>
                <a:cubicBezTo>
                  <a:pt x="234788" y="302533"/>
                  <a:pt x="302532" y="234724"/>
                  <a:pt x="302532" y="151266"/>
                </a:cubicBezTo>
                <a:cubicBezTo>
                  <a:pt x="302532" y="67682"/>
                  <a:pt x="234788" y="0"/>
                  <a:pt x="151267" y="0"/>
                </a:cubicBez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6AE76300-DFC4-4CD3-A86F-75A299854088}"/>
              </a:ext>
            </a:extLst>
          </p:cNvPr>
          <p:cNvSpPr/>
          <p:nvPr userDrawn="1"/>
        </p:nvSpPr>
        <p:spPr>
          <a:xfrm>
            <a:off x="8351552" y="5070684"/>
            <a:ext cx="302532" cy="302532"/>
          </a:xfrm>
          <a:custGeom>
            <a:avLst/>
            <a:gdLst>
              <a:gd name="connsiteX0" fmla="*/ 151266 w 302532"/>
              <a:gd name="connsiteY0" fmla="*/ 0 h 302532"/>
              <a:gd name="connsiteX1" fmla="*/ 0 w 302532"/>
              <a:gd name="connsiteY1" fmla="*/ 151266 h 302532"/>
              <a:gd name="connsiteX2" fmla="*/ 151266 w 302532"/>
              <a:gd name="connsiteY2" fmla="*/ 302533 h 302532"/>
              <a:gd name="connsiteX3" fmla="*/ 302532 w 302532"/>
              <a:gd name="connsiteY3" fmla="*/ 151266 h 302532"/>
              <a:gd name="connsiteX4" fmla="*/ 151266 w 302532"/>
              <a:gd name="connsiteY4" fmla="*/ 0 h 30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32" h="302532">
                <a:moveTo>
                  <a:pt x="151266" y="0"/>
                </a:moveTo>
                <a:cubicBezTo>
                  <a:pt x="67745" y="0"/>
                  <a:pt x="0" y="67682"/>
                  <a:pt x="0" y="151266"/>
                </a:cubicBezTo>
                <a:cubicBezTo>
                  <a:pt x="0" y="234724"/>
                  <a:pt x="67745" y="302533"/>
                  <a:pt x="151266" y="302533"/>
                </a:cubicBezTo>
                <a:cubicBezTo>
                  <a:pt x="234787" y="302533"/>
                  <a:pt x="302532" y="234724"/>
                  <a:pt x="302532" y="151266"/>
                </a:cubicBezTo>
                <a:cubicBezTo>
                  <a:pt x="302532" y="67682"/>
                  <a:pt x="234850" y="0"/>
                  <a:pt x="151266" y="0"/>
                </a:cubicBezTo>
              </a:path>
            </a:pathLst>
          </a:custGeom>
          <a:solidFill>
            <a:schemeClr val="tx1"/>
          </a:solidFill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id="{1D468A15-5808-4359-A8DE-DA3264F1EF96}"/>
              </a:ext>
            </a:extLst>
          </p:cNvPr>
          <p:cNvSpPr/>
          <p:nvPr userDrawn="1"/>
        </p:nvSpPr>
        <p:spPr>
          <a:xfrm>
            <a:off x="7339186" y="5034680"/>
            <a:ext cx="302533" cy="302532"/>
          </a:xfrm>
          <a:custGeom>
            <a:avLst/>
            <a:gdLst>
              <a:gd name="connsiteX0" fmla="*/ 151267 w 302533"/>
              <a:gd name="connsiteY0" fmla="*/ 0 h 302532"/>
              <a:gd name="connsiteX1" fmla="*/ 0 w 302533"/>
              <a:gd name="connsiteY1" fmla="*/ 151266 h 302532"/>
              <a:gd name="connsiteX2" fmla="*/ 151267 w 302533"/>
              <a:gd name="connsiteY2" fmla="*/ 302533 h 302532"/>
              <a:gd name="connsiteX3" fmla="*/ 302533 w 302533"/>
              <a:gd name="connsiteY3" fmla="*/ 151266 h 302532"/>
              <a:gd name="connsiteX4" fmla="*/ 151267 w 302533"/>
              <a:gd name="connsiteY4" fmla="*/ 0 h 30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33" h="302532">
                <a:moveTo>
                  <a:pt x="151267" y="0"/>
                </a:moveTo>
                <a:cubicBezTo>
                  <a:pt x="67746" y="0"/>
                  <a:pt x="0" y="67682"/>
                  <a:pt x="0" y="151266"/>
                </a:cubicBezTo>
                <a:cubicBezTo>
                  <a:pt x="0" y="234724"/>
                  <a:pt x="67746" y="302533"/>
                  <a:pt x="151267" y="302533"/>
                </a:cubicBezTo>
                <a:cubicBezTo>
                  <a:pt x="234788" y="302533"/>
                  <a:pt x="302533" y="234724"/>
                  <a:pt x="302533" y="151266"/>
                </a:cubicBezTo>
                <a:cubicBezTo>
                  <a:pt x="302533" y="67682"/>
                  <a:pt x="234851" y="0"/>
                  <a:pt x="151267" y="0"/>
                </a:cubicBez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156DB4D9-754B-4095-9137-06939F551324}"/>
              </a:ext>
            </a:extLst>
          </p:cNvPr>
          <p:cNvSpPr/>
          <p:nvPr userDrawn="1"/>
        </p:nvSpPr>
        <p:spPr>
          <a:xfrm>
            <a:off x="7339186" y="3931221"/>
            <a:ext cx="302533" cy="302532"/>
          </a:xfrm>
          <a:custGeom>
            <a:avLst/>
            <a:gdLst>
              <a:gd name="connsiteX0" fmla="*/ 151267 w 302533"/>
              <a:gd name="connsiteY0" fmla="*/ 0 h 302532"/>
              <a:gd name="connsiteX1" fmla="*/ 0 w 302533"/>
              <a:gd name="connsiteY1" fmla="*/ 151266 h 302532"/>
              <a:gd name="connsiteX2" fmla="*/ 151267 w 302533"/>
              <a:gd name="connsiteY2" fmla="*/ 302533 h 302532"/>
              <a:gd name="connsiteX3" fmla="*/ 302533 w 302533"/>
              <a:gd name="connsiteY3" fmla="*/ 151266 h 302532"/>
              <a:gd name="connsiteX4" fmla="*/ 151267 w 302533"/>
              <a:gd name="connsiteY4" fmla="*/ 0 h 30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33" h="302532">
                <a:moveTo>
                  <a:pt x="151267" y="0"/>
                </a:moveTo>
                <a:cubicBezTo>
                  <a:pt x="67746" y="0"/>
                  <a:pt x="0" y="67682"/>
                  <a:pt x="0" y="151266"/>
                </a:cubicBezTo>
                <a:cubicBezTo>
                  <a:pt x="0" y="234724"/>
                  <a:pt x="67746" y="302533"/>
                  <a:pt x="151267" y="302533"/>
                </a:cubicBezTo>
                <a:cubicBezTo>
                  <a:pt x="234788" y="302533"/>
                  <a:pt x="302533" y="234724"/>
                  <a:pt x="302533" y="151266"/>
                </a:cubicBezTo>
                <a:cubicBezTo>
                  <a:pt x="302533" y="67682"/>
                  <a:pt x="234851" y="0"/>
                  <a:pt x="151267" y="0"/>
                </a:cubicBezTo>
              </a:path>
            </a:pathLst>
          </a:custGeom>
          <a:solidFill>
            <a:schemeClr val="tx2">
              <a:lumMod val="50000"/>
            </a:schemeClr>
          </a:solidFill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2F69A33D-74D7-4B3C-802F-7232DEBA1727}"/>
              </a:ext>
            </a:extLst>
          </p:cNvPr>
          <p:cNvSpPr/>
          <p:nvPr userDrawn="1"/>
        </p:nvSpPr>
        <p:spPr>
          <a:xfrm>
            <a:off x="6840342" y="4697791"/>
            <a:ext cx="302532" cy="302532"/>
          </a:xfrm>
          <a:custGeom>
            <a:avLst/>
            <a:gdLst>
              <a:gd name="connsiteX0" fmla="*/ 151266 w 302532"/>
              <a:gd name="connsiteY0" fmla="*/ 0 h 302532"/>
              <a:gd name="connsiteX1" fmla="*/ 0 w 302532"/>
              <a:gd name="connsiteY1" fmla="*/ 151266 h 302532"/>
              <a:gd name="connsiteX2" fmla="*/ 151266 w 302532"/>
              <a:gd name="connsiteY2" fmla="*/ 302533 h 302532"/>
              <a:gd name="connsiteX3" fmla="*/ 302533 w 302532"/>
              <a:gd name="connsiteY3" fmla="*/ 151266 h 302532"/>
              <a:gd name="connsiteX4" fmla="*/ 151266 w 302532"/>
              <a:gd name="connsiteY4" fmla="*/ 0 h 30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32" h="302532">
                <a:moveTo>
                  <a:pt x="151266" y="0"/>
                </a:moveTo>
                <a:cubicBezTo>
                  <a:pt x="67745" y="0"/>
                  <a:pt x="0" y="67682"/>
                  <a:pt x="0" y="151266"/>
                </a:cubicBezTo>
                <a:cubicBezTo>
                  <a:pt x="0" y="234724"/>
                  <a:pt x="67745" y="302533"/>
                  <a:pt x="151266" y="302533"/>
                </a:cubicBezTo>
                <a:cubicBezTo>
                  <a:pt x="234787" y="302533"/>
                  <a:pt x="302533" y="234724"/>
                  <a:pt x="302533" y="151266"/>
                </a:cubicBezTo>
                <a:cubicBezTo>
                  <a:pt x="302533" y="67682"/>
                  <a:pt x="234787" y="0"/>
                  <a:pt x="151266" y="0"/>
                </a:cubicBezTo>
              </a:path>
            </a:pathLst>
          </a:custGeom>
          <a:solidFill>
            <a:schemeClr val="tx2">
              <a:lumMod val="75000"/>
            </a:schemeClr>
          </a:solidFill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798D13D4-07EB-467E-AB89-29610437856A}"/>
              </a:ext>
            </a:extLst>
          </p:cNvPr>
          <p:cNvCxnSpPr>
            <a:cxnSpLocks/>
            <a:endCxn id="11" idx="1"/>
          </p:cNvCxnSpPr>
          <p:nvPr userDrawn="1"/>
        </p:nvCxnSpPr>
        <p:spPr>
          <a:xfrm>
            <a:off x="192088" y="5543735"/>
            <a:ext cx="10652122" cy="874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F5F989D0-63AF-4C9A-84EC-BFF2F75ADCA1}"/>
              </a:ext>
            </a:extLst>
          </p:cNvPr>
          <p:cNvGrpSpPr/>
          <p:nvPr userDrawn="1"/>
        </p:nvGrpSpPr>
        <p:grpSpPr>
          <a:xfrm>
            <a:off x="2531603" y="4106222"/>
            <a:ext cx="4082595" cy="1832565"/>
            <a:chOff x="2565601" y="4056458"/>
            <a:chExt cx="3825804" cy="1717299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F83CB085-8C69-47A5-B027-549CDC1DB3CD}"/>
                </a:ext>
              </a:extLst>
            </p:cNvPr>
            <p:cNvSpPr/>
            <p:nvPr userDrawn="1"/>
          </p:nvSpPr>
          <p:spPr>
            <a:xfrm>
              <a:off x="2565601" y="4056649"/>
              <a:ext cx="2703711" cy="1351664"/>
            </a:xfrm>
            <a:custGeom>
              <a:avLst/>
              <a:gdLst>
                <a:gd name="connsiteX0" fmla="*/ 2703711 w 2703711"/>
                <a:gd name="connsiteY0" fmla="*/ 1351665 h 1351664"/>
                <a:gd name="connsiteX1" fmla="*/ 1351856 w 2703711"/>
                <a:gd name="connsiteY1" fmla="*/ 0 h 1351664"/>
                <a:gd name="connsiteX2" fmla="*/ 0 w 2703711"/>
                <a:gd name="connsiteY2" fmla="*/ 1351665 h 1351664"/>
                <a:gd name="connsiteX3" fmla="*/ 2703711 w 2703711"/>
                <a:gd name="connsiteY3" fmla="*/ 1351665 h 135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3711" h="1351664">
                  <a:moveTo>
                    <a:pt x="2703711" y="1351665"/>
                  </a:moveTo>
                  <a:cubicBezTo>
                    <a:pt x="2703711" y="605065"/>
                    <a:pt x="2098455" y="0"/>
                    <a:pt x="1351856" y="0"/>
                  </a:cubicBezTo>
                  <a:cubicBezTo>
                    <a:pt x="605256" y="0"/>
                    <a:pt x="0" y="605065"/>
                    <a:pt x="0" y="1351665"/>
                  </a:cubicBezTo>
                  <a:lnTo>
                    <a:pt x="2703711" y="1351665"/>
                  </a:lnTo>
                  <a:close/>
                </a:path>
              </a:pathLst>
            </a:custGeom>
            <a:solidFill>
              <a:schemeClr val="tx1"/>
            </a:solidFill>
            <a:ln w="635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Poppins" panose="00000500000000000000" pitchFamily="2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A5A90E9-B596-4588-98CD-273C0101B624}"/>
                </a:ext>
              </a:extLst>
            </p:cNvPr>
            <p:cNvSpPr/>
            <p:nvPr userDrawn="1"/>
          </p:nvSpPr>
          <p:spPr>
            <a:xfrm>
              <a:off x="2565601" y="4056458"/>
              <a:ext cx="2703711" cy="1372338"/>
            </a:xfrm>
            <a:custGeom>
              <a:avLst/>
              <a:gdLst>
                <a:gd name="connsiteX0" fmla="*/ 0 w 2703711"/>
                <a:gd name="connsiteY0" fmla="*/ 0 h 1372338"/>
                <a:gd name="connsiteX1" fmla="*/ 2703711 w 2703711"/>
                <a:gd name="connsiteY1" fmla="*/ 0 h 1372338"/>
                <a:gd name="connsiteX2" fmla="*/ 2703711 w 2703711"/>
                <a:gd name="connsiteY2" fmla="*/ 1372338 h 1372338"/>
                <a:gd name="connsiteX3" fmla="*/ 0 w 2703711"/>
                <a:gd name="connsiteY3" fmla="*/ 1372338 h 137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3711" h="1372338">
                  <a:moveTo>
                    <a:pt x="0" y="0"/>
                  </a:moveTo>
                  <a:lnTo>
                    <a:pt x="2703711" y="0"/>
                  </a:lnTo>
                  <a:lnTo>
                    <a:pt x="2703711" y="1372338"/>
                  </a:lnTo>
                  <a:lnTo>
                    <a:pt x="0" y="1372338"/>
                  </a:lnTo>
                  <a:close/>
                </a:path>
              </a:pathLst>
            </a:custGeom>
            <a:noFill/>
            <a:ln w="635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Poppins" panose="00000500000000000000" pitchFamily="2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931616BF-3539-4F58-946D-8FCF5BB22DAE}"/>
                </a:ext>
              </a:extLst>
            </p:cNvPr>
            <p:cNvSpPr/>
            <p:nvPr userDrawn="1"/>
          </p:nvSpPr>
          <p:spPr>
            <a:xfrm>
              <a:off x="3552076" y="5042997"/>
              <a:ext cx="730760" cy="730760"/>
            </a:xfrm>
            <a:custGeom>
              <a:avLst/>
              <a:gdLst>
                <a:gd name="connsiteX0" fmla="*/ 365380 w 730760"/>
                <a:gd name="connsiteY0" fmla="*/ 0 h 730760"/>
                <a:gd name="connsiteX1" fmla="*/ 0 w 730760"/>
                <a:gd name="connsiteY1" fmla="*/ 365380 h 730760"/>
                <a:gd name="connsiteX2" fmla="*/ 365380 w 730760"/>
                <a:gd name="connsiteY2" fmla="*/ 730760 h 730760"/>
                <a:gd name="connsiteX3" fmla="*/ 730761 w 730760"/>
                <a:gd name="connsiteY3" fmla="*/ 365380 h 730760"/>
                <a:gd name="connsiteX4" fmla="*/ 365380 w 730760"/>
                <a:gd name="connsiteY4" fmla="*/ 0 h 73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760" h="730760">
                  <a:moveTo>
                    <a:pt x="365380" y="0"/>
                  </a:moveTo>
                  <a:cubicBezTo>
                    <a:pt x="163607" y="0"/>
                    <a:pt x="0" y="163607"/>
                    <a:pt x="0" y="365380"/>
                  </a:cubicBezTo>
                  <a:cubicBezTo>
                    <a:pt x="0" y="567153"/>
                    <a:pt x="163607" y="730760"/>
                    <a:pt x="365380" y="730760"/>
                  </a:cubicBezTo>
                  <a:cubicBezTo>
                    <a:pt x="567154" y="730760"/>
                    <a:pt x="730761" y="567153"/>
                    <a:pt x="730761" y="365380"/>
                  </a:cubicBezTo>
                  <a:cubicBezTo>
                    <a:pt x="730761" y="163607"/>
                    <a:pt x="567154" y="0"/>
                    <a:pt x="365380" y="0"/>
                  </a:cubicBezTo>
                </a:path>
              </a:pathLst>
            </a:custGeom>
            <a:solidFill>
              <a:srgbClr val="00C1D4"/>
            </a:solidFill>
            <a:ln w="635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Poppins" panose="00000500000000000000" pitchFamily="2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3C643E5-0494-4B6D-A91E-1A70BA4BD664}"/>
                </a:ext>
              </a:extLst>
            </p:cNvPr>
            <p:cNvSpPr/>
            <p:nvPr userDrawn="1"/>
          </p:nvSpPr>
          <p:spPr>
            <a:xfrm>
              <a:off x="4804954" y="5257047"/>
              <a:ext cx="1403380" cy="302532"/>
            </a:xfrm>
            <a:custGeom>
              <a:avLst/>
              <a:gdLst>
                <a:gd name="connsiteX0" fmla="*/ 0 w 1403380"/>
                <a:gd name="connsiteY0" fmla="*/ 0 h 302532"/>
                <a:gd name="connsiteX1" fmla="*/ 1403380 w 1403380"/>
                <a:gd name="connsiteY1" fmla="*/ 0 h 302532"/>
                <a:gd name="connsiteX2" fmla="*/ 1403380 w 1403380"/>
                <a:gd name="connsiteY2" fmla="*/ 302533 h 302532"/>
                <a:gd name="connsiteX3" fmla="*/ 0 w 1403380"/>
                <a:gd name="connsiteY3" fmla="*/ 302533 h 30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380" h="302532">
                  <a:moveTo>
                    <a:pt x="0" y="0"/>
                  </a:moveTo>
                  <a:lnTo>
                    <a:pt x="1403380" y="0"/>
                  </a:lnTo>
                  <a:lnTo>
                    <a:pt x="1403380" y="302533"/>
                  </a:lnTo>
                  <a:lnTo>
                    <a:pt x="0" y="302533"/>
                  </a:lnTo>
                  <a:close/>
                </a:path>
              </a:pathLst>
            </a:custGeom>
            <a:solidFill>
              <a:srgbClr val="FF8015"/>
            </a:solidFill>
            <a:ln w="635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Poppins" panose="00000500000000000000" pitchFamily="2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8B44EA93-BEF6-4F56-8EEA-817758EAAB1E}"/>
                </a:ext>
              </a:extLst>
            </p:cNvPr>
            <p:cNvSpPr/>
            <p:nvPr userDrawn="1"/>
          </p:nvSpPr>
          <p:spPr>
            <a:xfrm>
              <a:off x="3917393" y="5257047"/>
              <a:ext cx="887497" cy="302532"/>
            </a:xfrm>
            <a:custGeom>
              <a:avLst/>
              <a:gdLst>
                <a:gd name="connsiteX0" fmla="*/ 0 w 887497"/>
                <a:gd name="connsiteY0" fmla="*/ 0 h 302532"/>
                <a:gd name="connsiteX1" fmla="*/ 887497 w 887497"/>
                <a:gd name="connsiteY1" fmla="*/ 0 h 302532"/>
                <a:gd name="connsiteX2" fmla="*/ 887497 w 887497"/>
                <a:gd name="connsiteY2" fmla="*/ 302533 h 302532"/>
                <a:gd name="connsiteX3" fmla="*/ 0 w 887497"/>
                <a:gd name="connsiteY3" fmla="*/ 302533 h 30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497" h="302532">
                  <a:moveTo>
                    <a:pt x="0" y="0"/>
                  </a:moveTo>
                  <a:lnTo>
                    <a:pt x="887497" y="0"/>
                  </a:lnTo>
                  <a:lnTo>
                    <a:pt x="887497" y="302533"/>
                  </a:lnTo>
                  <a:lnTo>
                    <a:pt x="0" y="302533"/>
                  </a:lnTo>
                  <a:close/>
                </a:path>
              </a:pathLst>
            </a:custGeom>
            <a:solidFill>
              <a:srgbClr val="FF8015"/>
            </a:solidFill>
            <a:ln w="635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Poppins" panose="00000500000000000000" pitchFamily="2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62BACFBD-22F0-4B9F-8BAF-34C3B5B5E241}"/>
                </a:ext>
              </a:extLst>
            </p:cNvPr>
            <p:cNvSpPr/>
            <p:nvPr userDrawn="1"/>
          </p:nvSpPr>
          <p:spPr>
            <a:xfrm>
              <a:off x="6088873" y="5257111"/>
              <a:ext cx="302532" cy="302532"/>
            </a:xfrm>
            <a:custGeom>
              <a:avLst/>
              <a:gdLst>
                <a:gd name="connsiteX0" fmla="*/ 151266 w 302532"/>
                <a:gd name="connsiteY0" fmla="*/ 0 h 302532"/>
                <a:gd name="connsiteX1" fmla="*/ 0 w 302532"/>
                <a:gd name="connsiteY1" fmla="*/ 151266 h 302532"/>
                <a:gd name="connsiteX2" fmla="*/ 151266 w 302532"/>
                <a:gd name="connsiteY2" fmla="*/ 302533 h 302532"/>
                <a:gd name="connsiteX3" fmla="*/ 302533 w 302532"/>
                <a:gd name="connsiteY3" fmla="*/ 151266 h 302532"/>
                <a:gd name="connsiteX4" fmla="*/ 151266 w 302532"/>
                <a:gd name="connsiteY4" fmla="*/ 0 h 30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532" h="302532">
                  <a:moveTo>
                    <a:pt x="151266" y="0"/>
                  </a:moveTo>
                  <a:cubicBezTo>
                    <a:pt x="67745" y="0"/>
                    <a:pt x="0" y="67682"/>
                    <a:pt x="0" y="151266"/>
                  </a:cubicBezTo>
                  <a:cubicBezTo>
                    <a:pt x="0" y="234724"/>
                    <a:pt x="67745" y="302533"/>
                    <a:pt x="151266" y="302533"/>
                  </a:cubicBezTo>
                  <a:cubicBezTo>
                    <a:pt x="234787" y="302533"/>
                    <a:pt x="302533" y="234724"/>
                    <a:pt x="302533" y="151266"/>
                  </a:cubicBezTo>
                  <a:cubicBezTo>
                    <a:pt x="302533" y="67682"/>
                    <a:pt x="234787" y="0"/>
                    <a:pt x="151266" y="0"/>
                  </a:cubicBezTo>
                </a:path>
              </a:pathLst>
            </a:custGeom>
            <a:solidFill>
              <a:schemeClr val="tx1"/>
            </a:solidFill>
            <a:ln w="635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Poppins" panose="00000500000000000000" pitchFamily="2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0CA05A27-7BFB-4D90-A911-E1C705247981}"/>
                </a:ext>
              </a:extLst>
            </p:cNvPr>
            <p:cNvSpPr/>
            <p:nvPr userDrawn="1"/>
          </p:nvSpPr>
          <p:spPr>
            <a:xfrm>
              <a:off x="4680289" y="5251025"/>
              <a:ext cx="302532" cy="302532"/>
            </a:xfrm>
            <a:custGeom>
              <a:avLst/>
              <a:gdLst>
                <a:gd name="connsiteX0" fmla="*/ 151266 w 302532"/>
                <a:gd name="connsiteY0" fmla="*/ 0 h 302532"/>
                <a:gd name="connsiteX1" fmla="*/ 0 w 302532"/>
                <a:gd name="connsiteY1" fmla="*/ 151266 h 302532"/>
                <a:gd name="connsiteX2" fmla="*/ 151266 w 302532"/>
                <a:gd name="connsiteY2" fmla="*/ 302533 h 302532"/>
                <a:gd name="connsiteX3" fmla="*/ 302533 w 302532"/>
                <a:gd name="connsiteY3" fmla="*/ 151266 h 302532"/>
                <a:gd name="connsiteX4" fmla="*/ 151266 w 302532"/>
                <a:gd name="connsiteY4" fmla="*/ 0 h 30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532" h="302532">
                  <a:moveTo>
                    <a:pt x="151266" y="0"/>
                  </a:moveTo>
                  <a:cubicBezTo>
                    <a:pt x="67745" y="0"/>
                    <a:pt x="0" y="67682"/>
                    <a:pt x="0" y="151266"/>
                  </a:cubicBezTo>
                  <a:cubicBezTo>
                    <a:pt x="0" y="234724"/>
                    <a:pt x="67745" y="302533"/>
                    <a:pt x="151266" y="302533"/>
                  </a:cubicBezTo>
                  <a:cubicBezTo>
                    <a:pt x="234787" y="302533"/>
                    <a:pt x="302533" y="234724"/>
                    <a:pt x="302533" y="151266"/>
                  </a:cubicBezTo>
                  <a:cubicBezTo>
                    <a:pt x="302533" y="67682"/>
                    <a:pt x="234787" y="0"/>
                    <a:pt x="151266" y="0"/>
                  </a:cubicBezTo>
                </a:path>
              </a:pathLst>
            </a:custGeom>
            <a:solidFill>
              <a:schemeClr val="tx1"/>
            </a:solidFill>
            <a:ln w="635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Poppins" panose="00000500000000000000" pitchFamily="2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C831E98D-2133-4A7B-854E-04D07AFBADD6}"/>
                </a:ext>
              </a:extLst>
            </p:cNvPr>
            <p:cNvSpPr/>
            <p:nvPr userDrawn="1"/>
          </p:nvSpPr>
          <p:spPr>
            <a:xfrm>
              <a:off x="3766190" y="5257111"/>
              <a:ext cx="302532" cy="302532"/>
            </a:xfrm>
            <a:custGeom>
              <a:avLst/>
              <a:gdLst>
                <a:gd name="connsiteX0" fmla="*/ 151267 w 302532"/>
                <a:gd name="connsiteY0" fmla="*/ 0 h 302532"/>
                <a:gd name="connsiteX1" fmla="*/ 0 w 302532"/>
                <a:gd name="connsiteY1" fmla="*/ 151266 h 302532"/>
                <a:gd name="connsiteX2" fmla="*/ 151267 w 302532"/>
                <a:gd name="connsiteY2" fmla="*/ 302533 h 302532"/>
                <a:gd name="connsiteX3" fmla="*/ 302533 w 302532"/>
                <a:gd name="connsiteY3" fmla="*/ 151266 h 302532"/>
                <a:gd name="connsiteX4" fmla="*/ 151267 w 302532"/>
                <a:gd name="connsiteY4" fmla="*/ 0 h 30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532" h="302532">
                  <a:moveTo>
                    <a:pt x="151267" y="0"/>
                  </a:moveTo>
                  <a:cubicBezTo>
                    <a:pt x="67746" y="0"/>
                    <a:pt x="0" y="67682"/>
                    <a:pt x="0" y="151266"/>
                  </a:cubicBezTo>
                  <a:cubicBezTo>
                    <a:pt x="0" y="234724"/>
                    <a:pt x="67746" y="302533"/>
                    <a:pt x="151267" y="302533"/>
                  </a:cubicBezTo>
                  <a:cubicBezTo>
                    <a:pt x="234788" y="302533"/>
                    <a:pt x="302533" y="234724"/>
                    <a:pt x="302533" y="151266"/>
                  </a:cubicBezTo>
                  <a:cubicBezTo>
                    <a:pt x="302533" y="67682"/>
                    <a:pt x="234788" y="0"/>
                    <a:pt x="151267" y="0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 w="6359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b="0" i="0" dirty="0">
                <a:latin typeface="Poppins" panose="00000500000000000000" pitchFamily="2" charset="0"/>
              </a:endParaRPr>
            </a:p>
          </p:txBody>
        </p: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343643C7-BEFB-48F8-88B9-B0A4573F64A5}"/>
              </a:ext>
            </a:extLst>
          </p:cNvPr>
          <p:cNvSpPr/>
          <p:nvPr userDrawn="1"/>
        </p:nvSpPr>
        <p:spPr>
          <a:xfrm>
            <a:off x="9886080" y="4221088"/>
            <a:ext cx="302532" cy="302532"/>
          </a:xfrm>
          <a:custGeom>
            <a:avLst/>
            <a:gdLst>
              <a:gd name="connsiteX0" fmla="*/ 151266 w 302532"/>
              <a:gd name="connsiteY0" fmla="*/ 0 h 302532"/>
              <a:gd name="connsiteX1" fmla="*/ 0 w 302532"/>
              <a:gd name="connsiteY1" fmla="*/ 151266 h 302532"/>
              <a:gd name="connsiteX2" fmla="*/ 151266 w 302532"/>
              <a:gd name="connsiteY2" fmla="*/ 302533 h 302532"/>
              <a:gd name="connsiteX3" fmla="*/ 302532 w 302532"/>
              <a:gd name="connsiteY3" fmla="*/ 151266 h 302532"/>
              <a:gd name="connsiteX4" fmla="*/ 151266 w 302532"/>
              <a:gd name="connsiteY4" fmla="*/ 0 h 30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532" h="302532">
                <a:moveTo>
                  <a:pt x="151266" y="0"/>
                </a:moveTo>
                <a:cubicBezTo>
                  <a:pt x="67745" y="0"/>
                  <a:pt x="0" y="67682"/>
                  <a:pt x="0" y="151266"/>
                </a:cubicBezTo>
                <a:cubicBezTo>
                  <a:pt x="0" y="234724"/>
                  <a:pt x="67745" y="302533"/>
                  <a:pt x="151266" y="302533"/>
                </a:cubicBezTo>
                <a:cubicBezTo>
                  <a:pt x="234787" y="302533"/>
                  <a:pt x="302532" y="234724"/>
                  <a:pt x="302532" y="151266"/>
                </a:cubicBezTo>
                <a:cubicBezTo>
                  <a:pt x="302596" y="67682"/>
                  <a:pt x="234850" y="0"/>
                  <a:pt x="151266" y="0"/>
                </a:cubicBez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8AD87BC-5B07-4DB0-8DAE-DA3D9B3F3443}"/>
              </a:ext>
            </a:extLst>
          </p:cNvPr>
          <p:cNvCxnSpPr>
            <a:cxnSpLocks/>
          </p:cNvCxnSpPr>
          <p:nvPr userDrawn="1"/>
        </p:nvCxnSpPr>
        <p:spPr>
          <a:xfrm>
            <a:off x="10844213" y="188913"/>
            <a:ext cx="0" cy="6480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335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A1BEE5-F9DE-46C0-AB27-091690C23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1233112"/>
            <a:ext cx="10945859" cy="1784604"/>
          </a:xfrm>
        </p:spPr>
        <p:txBody>
          <a:bodyPr anchor="ctr"/>
          <a:lstStyle>
            <a:lvl1pPr marL="450850" indent="-450850">
              <a:tabLst>
                <a:tab pos="450850" algn="l"/>
              </a:tabLst>
              <a:defRPr sz="3800" baseline="0"/>
            </a:lvl1pPr>
          </a:lstStyle>
          <a:p>
            <a:r>
              <a:rPr lang="de-DE" dirty="0"/>
              <a:t>Trennfolie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5EA88DC-0D8D-4C9E-8A5B-A62422675307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1C0D9DD7-3695-4071-B5E3-FCB6BC390235}"/>
              </a:ext>
            </a:extLst>
          </p:cNvPr>
          <p:cNvCxnSpPr>
            <a:cxnSpLocks/>
            <a:endCxn id="18" idx="3"/>
          </p:cNvCxnSpPr>
          <p:nvPr userDrawn="1"/>
        </p:nvCxnSpPr>
        <p:spPr>
          <a:xfrm>
            <a:off x="192088" y="3429001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E6777D42-41CD-4726-9246-3BEA3008EEF5}"/>
              </a:ext>
            </a:extLst>
          </p:cNvPr>
          <p:cNvSpPr/>
          <p:nvPr userDrawn="1"/>
        </p:nvSpPr>
        <p:spPr>
          <a:xfrm>
            <a:off x="2350110" y="4064410"/>
            <a:ext cx="2703711" cy="1372338"/>
          </a:xfrm>
          <a:custGeom>
            <a:avLst/>
            <a:gdLst>
              <a:gd name="connsiteX0" fmla="*/ 0 w 2703711"/>
              <a:gd name="connsiteY0" fmla="*/ 0 h 1372338"/>
              <a:gd name="connsiteX1" fmla="*/ 2703711 w 2703711"/>
              <a:gd name="connsiteY1" fmla="*/ 0 h 1372338"/>
              <a:gd name="connsiteX2" fmla="*/ 2703711 w 2703711"/>
              <a:gd name="connsiteY2" fmla="*/ 1372338 h 1372338"/>
              <a:gd name="connsiteX3" fmla="*/ 0 w 2703711"/>
              <a:gd name="connsiteY3" fmla="*/ 1372338 h 13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711" h="1372338">
                <a:moveTo>
                  <a:pt x="0" y="0"/>
                </a:moveTo>
                <a:lnTo>
                  <a:pt x="2703711" y="0"/>
                </a:lnTo>
                <a:lnTo>
                  <a:pt x="2703711" y="1372338"/>
                </a:lnTo>
                <a:lnTo>
                  <a:pt x="0" y="1372338"/>
                </a:lnTo>
                <a:close/>
              </a:path>
            </a:pathLst>
          </a:custGeom>
          <a:noFill/>
          <a:ln w="6359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0" i="0" dirty="0">
              <a:latin typeface="Poppins" panose="00000500000000000000" pitchFamily="2" charset="0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44B8C816-1C3F-478D-A9EF-80C629CDA272}"/>
              </a:ext>
            </a:extLst>
          </p:cNvPr>
          <p:cNvCxnSpPr>
            <a:cxnSpLocks/>
          </p:cNvCxnSpPr>
          <p:nvPr userDrawn="1"/>
        </p:nvCxnSpPr>
        <p:spPr>
          <a:xfrm>
            <a:off x="192088" y="3429001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43D02D3A-7E83-4EDC-904A-B1866FCA5262}"/>
              </a:ext>
            </a:extLst>
          </p:cNvPr>
          <p:cNvCxnSpPr>
            <a:cxnSpLocks/>
          </p:cNvCxnSpPr>
          <p:nvPr userDrawn="1"/>
        </p:nvCxnSpPr>
        <p:spPr>
          <a:xfrm>
            <a:off x="192088" y="3429001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A7E8DDDF-F155-4E9D-9A2B-C16CAB4F670A}"/>
              </a:ext>
            </a:extLst>
          </p:cNvPr>
          <p:cNvCxnSpPr>
            <a:cxnSpLocks/>
          </p:cNvCxnSpPr>
          <p:nvPr userDrawn="1"/>
        </p:nvCxnSpPr>
        <p:spPr>
          <a:xfrm>
            <a:off x="192088" y="5049180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24B561E0-FCBD-46F9-8ED0-DA1C79C337B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26142"/>
            <a:ext cx="1" cy="318579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5ED0EB68-9E72-4641-959A-9E36C27719A2}"/>
              </a:ext>
            </a:extLst>
          </p:cNvPr>
          <p:cNvCxnSpPr>
            <a:cxnSpLocks/>
            <a:endCxn id="59" idx="7"/>
          </p:cNvCxnSpPr>
          <p:nvPr userDrawn="1"/>
        </p:nvCxnSpPr>
        <p:spPr>
          <a:xfrm flipH="1">
            <a:off x="3191701" y="3435238"/>
            <a:ext cx="2904088" cy="155981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C0E62FDD-2D73-44FA-B107-9BFEE5657B5A}"/>
              </a:ext>
            </a:extLst>
          </p:cNvPr>
          <p:cNvCxnSpPr>
            <a:cxnSpLocks/>
            <a:endCxn id="60" idx="1"/>
          </p:cNvCxnSpPr>
          <p:nvPr userDrawn="1"/>
        </p:nvCxnSpPr>
        <p:spPr>
          <a:xfrm>
            <a:off x="192088" y="5045413"/>
            <a:ext cx="2883830" cy="150391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2DBC2037-5662-41C0-9B00-639C3DCEABA7}"/>
              </a:ext>
            </a:extLst>
          </p:cNvPr>
          <p:cNvCxnSpPr>
            <a:cxnSpLocks/>
            <a:endCxn id="60" idx="7"/>
          </p:cNvCxnSpPr>
          <p:nvPr userDrawn="1"/>
        </p:nvCxnSpPr>
        <p:spPr>
          <a:xfrm flipH="1">
            <a:off x="3191701" y="5051083"/>
            <a:ext cx="2904298" cy="149824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86F13F9C-9AA0-48CD-819C-38308FFD0235}"/>
              </a:ext>
            </a:extLst>
          </p:cNvPr>
          <p:cNvCxnSpPr>
            <a:cxnSpLocks/>
            <a:endCxn id="63" idx="1"/>
          </p:cNvCxnSpPr>
          <p:nvPr userDrawn="1"/>
        </p:nvCxnSpPr>
        <p:spPr>
          <a:xfrm>
            <a:off x="6102611" y="3435238"/>
            <a:ext cx="2890759" cy="155981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C6F730CD-88E0-42FB-AFA1-8E0758AA3C61}"/>
              </a:ext>
            </a:extLst>
          </p:cNvPr>
          <p:cNvCxnSpPr>
            <a:cxnSpLocks/>
            <a:endCxn id="64" idx="1"/>
          </p:cNvCxnSpPr>
          <p:nvPr userDrawn="1"/>
        </p:nvCxnSpPr>
        <p:spPr>
          <a:xfrm>
            <a:off x="6096000" y="5049939"/>
            <a:ext cx="2897370" cy="149938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536209F-722B-4BB1-835E-D61C8A38F478}"/>
              </a:ext>
            </a:extLst>
          </p:cNvPr>
          <p:cNvCxnSpPr>
            <a:cxnSpLocks/>
            <a:endCxn id="64" idx="7"/>
          </p:cNvCxnSpPr>
          <p:nvPr userDrawn="1"/>
        </p:nvCxnSpPr>
        <p:spPr>
          <a:xfrm flipH="1">
            <a:off x="9109153" y="5051084"/>
            <a:ext cx="2890762" cy="149823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1484A5BE-983F-45FE-87A5-505AA3C0B2B3}"/>
              </a:ext>
            </a:extLst>
          </p:cNvPr>
          <p:cNvGrpSpPr/>
          <p:nvPr userDrawn="1"/>
        </p:nvGrpSpPr>
        <p:grpSpPr>
          <a:xfrm>
            <a:off x="3051939" y="3356992"/>
            <a:ext cx="6081193" cy="3332093"/>
            <a:chOff x="3051939" y="3356992"/>
            <a:chExt cx="6081193" cy="3332093"/>
          </a:xfrm>
        </p:grpSpPr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0C5F7DB5-9D6A-4394-97C0-35B4486AEC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134019" y="3426142"/>
              <a:ext cx="0" cy="324294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FE730612-5B8C-423A-9D15-D913F7790505}"/>
                </a:ext>
              </a:extLst>
            </p:cNvPr>
            <p:cNvSpPr/>
            <p:nvPr userDrawn="1"/>
          </p:nvSpPr>
          <p:spPr>
            <a:xfrm>
              <a:off x="3051939" y="3356992"/>
              <a:ext cx="163741" cy="1637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Poppins" panose="00000500000000000000" pitchFamily="2" charset="0"/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D6AC47BB-1F09-478F-A876-6AA8A4E4CC6B}"/>
                </a:ext>
              </a:extLst>
            </p:cNvPr>
            <p:cNvSpPr/>
            <p:nvPr userDrawn="1"/>
          </p:nvSpPr>
          <p:spPr>
            <a:xfrm>
              <a:off x="3051939" y="4971077"/>
              <a:ext cx="163741" cy="1637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Poppins" panose="00000500000000000000" pitchFamily="2" charset="0"/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24C70105-2698-4841-BCEF-D100429D6914}"/>
                </a:ext>
              </a:extLst>
            </p:cNvPr>
            <p:cNvSpPr/>
            <p:nvPr userDrawn="1"/>
          </p:nvSpPr>
          <p:spPr>
            <a:xfrm>
              <a:off x="3051939" y="6525344"/>
              <a:ext cx="163741" cy="1637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Poppins" panose="00000500000000000000" pitchFamily="2" charset="0"/>
              </a:endParaRPr>
            </a:p>
          </p:txBody>
        </p: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87646D14-7BE5-4C51-8AB2-71F3FF32877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44863" y="3394249"/>
              <a:ext cx="12796" cy="323232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20CA6993-8E65-4FE8-B256-87CCBA1D2603}"/>
                </a:ext>
              </a:extLst>
            </p:cNvPr>
            <p:cNvSpPr/>
            <p:nvPr userDrawn="1"/>
          </p:nvSpPr>
          <p:spPr>
            <a:xfrm>
              <a:off x="8969391" y="3356992"/>
              <a:ext cx="163741" cy="1637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Poppins" panose="00000500000000000000" pitchFamily="2" charset="0"/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09B8B869-F85B-4979-A666-F4EC35B5BBE4}"/>
                </a:ext>
              </a:extLst>
            </p:cNvPr>
            <p:cNvSpPr/>
            <p:nvPr userDrawn="1"/>
          </p:nvSpPr>
          <p:spPr>
            <a:xfrm>
              <a:off x="8969391" y="4971077"/>
              <a:ext cx="163741" cy="1637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Poppins" panose="00000500000000000000" pitchFamily="2" charset="0"/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F3383139-BBA4-407A-881E-5A1714C9A09A}"/>
                </a:ext>
              </a:extLst>
            </p:cNvPr>
            <p:cNvSpPr/>
            <p:nvPr userDrawn="1"/>
          </p:nvSpPr>
          <p:spPr>
            <a:xfrm>
              <a:off x="8969391" y="6525344"/>
              <a:ext cx="163741" cy="16374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Poppins" panose="00000500000000000000" pitchFamily="2" charset="0"/>
              </a:endParaRPr>
            </a:p>
          </p:txBody>
        </p:sp>
      </p:grp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CB04168C-6FF5-4AE1-92B1-69F8494EA629}"/>
              </a:ext>
            </a:extLst>
          </p:cNvPr>
          <p:cNvCxnSpPr>
            <a:cxnSpLocks/>
            <a:endCxn id="63" idx="7"/>
          </p:cNvCxnSpPr>
          <p:nvPr userDrawn="1"/>
        </p:nvCxnSpPr>
        <p:spPr>
          <a:xfrm flipH="1">
            <a:off x="9109153" y="3432820"/>
            <a:ext cx="2890762" cy="156223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05F9DE2A-51F6-4494-BEA1-70EE1140E2CF}"/>
              </a:ext>
            </a:extLst>
          </p:cNvPr>
          <p:cNvCxnSpPr>
            <a:cxnSpLocks/>
            <a:stCxn id="59" idx="1"/>
          </p:cNvCxnSpPr>
          <p:nvPr userDrawn="1"/>
        </p:nvCxnSpPr>
        <p:spPr>
          <a:xfrm flipH="1" flipV="1">
            <a:off x="191346" y="3438862"/>
            <a:ext cx="2884572" cy="15561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82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DFFA419E-201C-4B53-8E1C-83AFEB2A12B1}"/>
              </a:ext>
            </a:extLst>
          </p:cNvPr>
          <p:cNvCxnSpPr>
            <a:cxnSpLocks/>
          </p:cNvCxnSpPr>
          <p:nvPr userDrawn="1"/>
        </p:nvCxnSpPr>
        <p:spPr>
          <a:xfrm>
            <a:off x="4943872" y="188913"/>
            <a:ext cx="0" cy="6480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1702973B-A1C0-42E3-8E5C-88C4A889D2F5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6" name="Bildplatzhalter 10">
            <a:extLst>
              <a:ext uri="{FF2B5EF4-FFF2-40B4-BE49-F238E27FC236}">
                <a16:creationId xmlns:a16="http://schemas.microsoft.com/office/drawing/2014/main" id="{726ADD28-59B9-4854-8519-373FB953E7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87888" y="314901"/>
            <a:ext cx="6761557" cy="556237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6215A3E-F37E-454E-8C5B-B941B06A44D0}"/>
              </a:ext>
            </a:extLst>
          </p:cNvPr>
          <p:cNvSpPr txBox="1"/>
          <p:nvPr userDrawn="1"/>
        </p:nvSpPr>
        <p:spPr>
          <a:xfrm>
            <a:off x="431115" y="5797861"/>
            <a:ext cx="1563890" cy="400110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r>
              <a:rPr lang="de-DE" sz="2000" b="0" i="0" dirty="0">
                <a:solidFill>
                  <a:schemeClr val="tx2"/>
                </a:solidFill>
                <a:latin typeface="+mn-lt"/>
              </a:rPr>
              <a:t>tuhh.de/</a:t>
            </a:r>
            <a:r>
              <a:rPr lang="de-DE" sz="2000" b="0" i="0" dirty="0" err="1">
                <a:solidFill>
                  <a:schemeClr val="tx2"/>
                </a:solidFill>
                <a:latin typeface="+mn-lt"/>
              </a:rPr>
              <a:t>vpl</a:t>
            </a:r>
            <a:endParaRPr lang="de-DE" sz="2000" b="0" i="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/>
          <a:srcRect l="2565"/>
          <a:stretch/>
        </p:blipFill>
        <p:spPr>
          <a:xfrm>
            <a:off x="407369" y="783786"/>
            <a:ext cx="3461760" cy="1275222"/>
          </a:xfrm>
          <a:prstGeom prst="rect">
            <a:avLst/>
          </a:prstGeom>
        </p:spPr>
      </p:pic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3A165DCF-E6D7-40D1-9AF3-75A608788A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2473" y="6147103"/>
            <a:ext cx="6761555" cy="395995"/>
          </a:xfr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  <p:sp>
        <p:nvSpPr>
          <p:cNvPr id="16" name="Textplatzhalter 26">
            <a:extLst>
              <a:ext uri="{FF2B5EF4-FFF2-40B4-BE49-F238E27FC236}">
                <a16:creationId xmlns:a16="http://schemas.microsoft.com/office/drawing/2014/main" id="{D12A0D34-1C42-4E69-90FC-DC83E7EA5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164" y="2592432"/>
            <a:ext cx="4264684" cy="2924800"/>
          </a:xfrm>
        </p:spPr>
        <p:txBody>
          <a:bodyPr lIns="0" bIns="36000" anchor="ctr"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Am Schwarzenberg-Campus 3 21073 Hamburg</a:t>
            </a:r>
            <a:br>
              <a:rPr lang="de-DE" dirty="0"/>
            </a:br>
            <a:r>
              <a:rPr lang="de-DE" dirty="0"/>
              <a:t>xxxxxx@tuhh.de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2612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F4B2E98-A3B7-4E65-8B74-CF72D24EFF06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26715" b="31424"/>
          <a:stretch/>
        </p:blipFill>
        <p:spPr>
          <a:xfrm>
            <a:off x="263352" y="291397"/>
            <a:ext cx="3806315" cy="1296144"/>
          </a:xfrm>
          <a:prstGeom prst="rect">
            <a:avLst/>
          </a:prstGeom>
        </p:spPr>
      </p:pic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78A65825-2EBD-455D-BDE8-B92DBA14D4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646" y="1844825"/>
            <a:ext cx="11499452" cy="3672408"/>
          </a:xfr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Textplatzhalter 26">
            <a:extLst>
              <a:ext uri="{FF2B5EF4-FFF2-40B4-BE49-F238E27FC236}">
                <a16:creationId xmlns:a16="http://schemas.microsoft.com/office/drawing/2014/main" id="{FBB87696-850A-4EC4-818E-96D4629C3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741" y="5661248"/>
            <a:ext cx="10058097" cy="905355"/>
          </a:xfrm>
        </p:spPr>
        <p:txBody>
          <a:bodyPr lIns="0" bIns="36000" anchor="ctr"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Vorname Name xxxxxx@tuhh.de</a:t>
            </a:r>
          </a:p>
          <a:p>
            <a:pPr lvl="0"/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116892C-DEAD-43AC-9520-709132ACDEBF}"/>
              </a:ext>
            </a:extLst>
          </p:cNvPr>
          <p:cNvSpPr/>
          <p:nvPr userDrawn="1"/>
        </p:nvSpPr>
        <p:spPr>
          <a:xfrm>
            <a:off x="10456503" y="6255523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tuhh.de/</a:t>
            </a:r>
            <a:r>
              <a:rPr lang="de-DE" dirty="0" err="1">
                <a:solidFill>
                  <a:schemeClr val="tx2"/>
                </a:solidFill>
              </a:rPr>
              <a:t>vpl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7C61302-6953-4132-9385-E49A955BE144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72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1702973B-A1C0-42E3-8E5C-88C4A889D2F5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431D935-AFCD-4A84-8FFF-BF3280A12D5D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26715" b="31424"/>
          <a:stretch/>
        </p:blipFill>
        <p:spPr>
          <a:xfrm>
            <a:off x="263352" y="291397"/>
            <a:ext cx="3806315" cy="12961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37CFD37-7553-4DC9-B2DB-51277358A087}"/>
              </a:ext>
            </a:extLst>
          </p:cNvPr>
          <p:cNvSpPr txBox="1"/>
          <p:nvPr userDrawn="1"/>
        </p:nvSpPr>
        <p:spPr>
          <a:xfrm>
            <a:off x="407368" y="5805264"/>
            <a:ext cx="1563890" cy="400110"/>
          </a:xfrm>
          <a:prstGeom prst="rect">
            <a:avLst/>
          </a:prstGeom>
          <a:noFill/>
        </p:spPr>
        <p:txBody>
          <a:bodyPr wrap="none" lIns="0">
            <a:spAutoFit/>
          </a:bodyPr>
          <a:lstStyle/>
          <a:p>
            <a:r>
              <a:rPr lang="de-DE" sz="2000" b="0" i="0" dirty="0">
                <a:solidFill>
                  <a:schemeClr val="tx2"/>
                </a:solidFill>
                <a:latin typeface="+mn-lt"/>
              </a:rPr>
              <a:t>tuhh.de/</a:t>
            </a:r>
            <a:r>
              <a:rPr lang="de-DE" sz="2000" b="0" i="0" dirty="0" err="1">
                <a:solidFill>
                  <a:schemeClr val="tx2"/>
                </a:solidFill>
                <a:latin typeface="+mn-lt"/>
              </a:rPr>
              <a:t>vpl</a:t>
            </a:r>
            <a:endParaRPr lang="de-DE" sz="2000" b="0" i="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75DC938-EB7C-4097-A5C0-8D991ACDC343}"/>
              </a:ext>
            </a:extLst>
          </p:cNvPr>
          <p:cNvCxnSpPr>
            <a:cxnSpLocks/>
          </p:cNvCxnSpPr>
          <p:nvPr userDrawn="1"/>
        </p:nvCxnSpPr>
        <p:spPr>
          <a:xfrm>
            <a:off x="191344" y="5157192"/>
            <a:ext cx="590256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F24F5BD7-7149-4665-BEE1-B8F13AE7521B}"/>
              </a:ext>
            </a:extLst>
          </p:cNvPr>
          <p:cNvSpPr/>
          <p:nvPr userDrawn="1"/>
        </p:nvSpPr>
        <p:spPr>
          <a:xfrm>
            <a:off x="4657935" y="2422990"/>
            <a:ext cx="1366050" cy="136605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1538A24-EED7-4C61-9EC9-7B9208C93B20}"/>
              </a:ext>
            </a:extLst>
          </p:cNvPr>
          <p:cNvSpPr/>
          <p:nvPr userDrawn="1"/>
        </p:nvSpPr>
        <p:spPr>
          <a:xfrm>
            <a:off x="4657935" y="3791142"/>
            <a:ext cx="1366050" cy="136605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2779607-1C00-43B7-BF5F-9DA5988B4F35}"/>
              </a:ext>
            </a:extLst>
          </p:cNvPr>
          <p:cNvSpPr/>
          <p:nvPr userDrawn="1"/>
        </p:nvSpPr>
        <p:spPr>
          <a:xfrm>
            <a:off x="4657935" y="5159294"/>
            <a:ext cx="1366050" cy="136605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7F6B612-6D69-4189-8E82-D58BDF4ECA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16341" y="5410416"/>
            <a:ext cx="842090" cy="848472"/>
          </a:xfrm>
          <a:prstGeom prst="rect">
            <a:avLst/>
          </a:prstGeom>
        </p:spPr>
      </p:pic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78FA59BE-57FA-41F2-8EEE-98D70D84C65D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88913"/>
            <a:ext cx="1" cy="6480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Bildplatzhalter 10">
            <a:extLst>
              <a:ext uri="{FF2B5EF4-FFF2-40B4-BE49-F238E27FC236}">
                <a16:creationId xmlns:a16="http://schemas.microsoft.com/office/drawing/2014/main" id="{2A00CB3E-D078-42EC-99C4-8AC0477C44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6044" y="332656"/>
            <a:ext cx="5616626" cy="5688632"/>
          </a:xfr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/>
              <a:t>Bild durch Klicken auf Symbol hinzufügen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092BB7E9-F048-463E-A227-5D2F7DFC268A}"/>
              </a:ext>
            </a:extLst>
          </p:cNvPr>
          <p:cNvCxnSpPr>
            <a:cxnSpLocks/>
          </p:cNvCxnSpPr>
          <p:nvPr userDrawn="1"/>
        </p:nvCxnSpPr>
        <p:spPr>
          <a:xfrm>
            <a:off x="191344" y="2420615"/>
            <a:ext cx="5903911" cy="2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600C4FE8-0ADD-4EC8-98F2-D861B305F2CC}"/>
              </a:ext>
            </a:extLst>
          </p:cNvPr>
          <p:cNvCxnSpPr>
            <a:cxnSpLocks/>
          </p:cNvCxnSpPr>
          <p:nvPr userDrawn="1"/>
        </p:nvCxnSpPr>
        <p:spPr>
          <a:xfrm>
            <a:off x="4585928" y="2420615"/>
            <a:ext cx="0" cy="424874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5E13CD17-06AC-4155-AA27-C3BF9B21B2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36" y="6188880"/>
            <a:ext cx="5616626" cy="432000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spc="30" baseline="0">
                <a:solidFill>
                  <a:schemeClr val="tx2"/>
                </a:solidFill>
              </a:defRPr>
            </a:lvl1pPr>
            <a:lvl2pPr marL="182562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  <p:sp>
        <p:nvSpPr>
          <p:cNvPr id="33" name="Textplatzhalter 26">
            <a:extLst>
              <a:ext uri="{FF2B5EF4-FFF2-40B4-BE49-F238E27FC236}">
                <a16:creationId xmlns:a16="http://schemas.microsoft.com/office/drawing/2014/main" id="{388043B9-AF7B-4521-B627-AC57AA159D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712" y="2637990"/>
            <a:ext cx="4107179" cy="2302086"/>
          </a:xfrm>
        </p:spPr>
        <p:txBody>
          <a:bodyPr lIns="0" bIns="36000" anchor="ctr"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Am Schwarzenberg-Campus 3 21073 Hamburg xxxxxx@tuhh.de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13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0191C1D-9D7A-491B-8147-367224F372A7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ABAC0E-10D0-468A-895E-CF87FAA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469988"/>
            <a:ext cx="8280920" cy="1518852"/>
          </a:xfrm>
        </p:spPr>
        <p:txBody>
          <a:bodyPr anchor="ctr"/>
          <a:lstStyle>
            <a:lvl1pPr algn="l">
              <a:lnSpc>
                <a:spcPct val="93000"/>
              </a:lnSpc>
              <a:defRPr sz="3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741F339-81D1-4D75-BECE-059877E219F2}"/>
              </a:ext>
            </a:extLst>
          </p:cNvPr>
          <p:cNvCxnSpPr>
            <a:cxnSpLocks/>
          </p:cNvCxnSpPr>
          <p:nvPr userDrawn="1"/>
        </p:nvCxnSpPr>
        <p:spPr>
          <a:xfrm>
            <a:off x="192088" y="5778786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ildplatzhalter 10">
            <a:extLst>
              <a:ext uri="{FF2B5EF4-FFF2-40B4-BE49-F238E27FC236}">
                <a16:creationId xmlns:a16="http://schemas.microsoft.com/office/drawing/2014/main" id="{F81D95CA-5FFB-4E60-A0D0-9361EBF7F7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377" y="2276872"/>
            <a:ext cx="11233248" cy="327892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249649-B19B-7E6F-A1E3-BECDAA8BAAB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771319" y="5911993"/>
            <a:ext cx="2665851" cy="658370"/>
          </a:xfrm>
          <a:prstGeom prst="rect">
            <a:avLst/>
          </a:prstGeom>
        </p:spPr>
        <p:txBody>
          <a:bodyPr anchor="ctr"/>
          <a:lstStyle>
            <a:lvl1pPr algn="ctr">
              <a:defRPr sz="125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C9E51A40-CCA6-4E2F-A888-F39320363A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08169" y="5948070"/>
            <a:ext cx="4104408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lang="de-DE" sz="1250" b="0" i="0" kern="1200" spc="20" baseline="0" dirty="0">
                <a:solidFill>
                  <a:schemeClr val="tx1"/>
                </a:solidFill>
                <a:latin typeface="+mn-lt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DE" dirty="0"/>
              <a:t>Referent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78052" y="5911993"/>
            <a:ext cx="4122269" cy="623888"/>
          </a:xfrm>
        </p:spPr>
        <p:txBody>
          <a:bodyPr wrap="square" anchor="ctr">
            <a:noAutofit/>
          </a:bodyPr>
          <a:lstStyle>
            <a:lvl1pPr>
              <a:defRPr sz="12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Veranstaltung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2E688F06-6D50-4EBB-AE05-FA9F6ED84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65"/>
          <a:stretch/>
        </p:blipFill>
        <p:spPr>
          <a:xfrm>
            <a:off x="8976273" y="692696"/>
            <a:ext cx="2736304" cy="100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0191C1D-9D7A-491B-8147-367224F372A7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ABAC0E-10D0-468A-895E-CF87FAA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719499"/>
            <a:ext cx="11233248" cy="1615450"/>
          </a:xfrm>
        </p:spPr>
        <p:txBody>
          <a:bodyPr anchor="ctr"/>
          <a:lstStyle>
            <a:lvl1pPr algn="l">
              <a:lnSpc>
                <a:spcPct val="93000"/>
              </a:lnSpc>
              <a:defRPr sz="3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A8E313B-1D0A-4A5D-AE2C-A4D16DD0AC1E}"/>
              </a:ext>
            </a:extLst>
          </p:cNvPr>
          <p:cNvCxnSpPr>
            <a:cxnSpLocks/>
          </p:cNvCxnSpPr>
          <p:nvPr userDrawn="1"/>
        </p:nvCxnSpPr>
        <p:spPr>
          <a:xfrm>
            <a:off x="4618058" y="2612038"/>
            <a:ext cx="0" cy="170110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BC96199C-0EA3-4D88-82F4-8B06FE6F3246}"/>
              </a:ext>
            </a:extLst>
          </p:cNvPr>
          <p:cNvCxnSpPr>
            <a:cxnSpLocks/>
          </p:cNvCxnSpPr>
          <p:nvPr userDrawn="1"/>
        </p:nvCxnSpPr>
        <p:spPr>
          <a:xfrm>
            <a:off x="3143672" y="4313139"/>
            <a:ext cx="294927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85F4E5B-349A-49EA-B3C5-32D69EE400D2}"/>
              </a:ext>
            </a:extLst>
          </p:cNvPr>
          <p:cNvGrpSpPr/>
          <p:nvPr userDrawn="1"/>
        </p:nvGrpSpPr>
        <p:grpSpPr>
          <a:xfrm>
            <a:off x="3143670" y="2630916"/>
            <a:ext cx="2949275" cy="828539"/>
            <a:chOff x="2705165" y="4074299"/>
            <a:chExt cx="3399799" cy="504006"/>
          </a:xfrm>
        </p:grpSpPr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7552A9D8-8D4F-419E-82EE-2A860FE8F6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05165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C85D430D-F97C-447D-BF12-0AF5CD76DEA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405064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D8384F2B-869E-4CAA-9BE2-9470FD382CE8}"/>
              </a:ext>
            </a:extLst>
          </p:cNvPr>
          <p:cNvCxnSpPr>
            <a:cxnSpLocks/>
          </p:cNvCxnSpPr>
          <p:nvPr userDrawn="1"/>
        </p:nvCxnSpPr>
        <p:spPr>
          <a:xfrm>
            <a:off x="192087" y="2630916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9FB3BF1-327A-497B-A38E-B7BA1919C730}"/>
              </a:ext>
            </a:extLst>
          </p:cNvPr>
          <p:cNvCxnSpPr>
            <a:cxnSpLocks/>
          </p:cNvCxnSpPr>
          <p:nvPr userDrawn="1"/>
        </p:nvCxnSpPr>
        <p:spPr>
          <a:xfrm>
            <a:off x="3143672" y="2630918"/>
            <a:ext cx="0" cy="231025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741F339-81D1-4D75-BECE-059877E219F2}"/>
              </a:ext>
            </a:extLst>
          </p:cNvPr>
          <p:cNvCxnSpPr>
            <a:cxnSpLocks/>
          </p:cNvCxnSpPr>
          <p:nvPr userDrawn="1"/>
        </p:nvCxnSpPr>
        <p:spPr>
          <a:xfrm>
            <a:off x="192088" y="4941168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81D5917-047D-4F95-BD66-998EDD1C073B}"/>
              </a:ext>
            </a:extLst>
          </p:cNvPr>
          <p:cNvGrpSpPr/>
          <p:nvPr userDrawn="1"/>
        </p:nvGrpSpPr>
        <p:grpSpPr>
          <a:xfrm>
            <a:off x="3143671" y="3459456"/>
            <a:ext cx="2949274" cy="853683"/>
            <a:chOff x="2705165" y="4074299"/>
            <a:chExt cx="3399799" cy="504006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F6151C41-96BB-43B5-88F4-1641D61702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05165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D2547D75-E494-44EC-BE4A-D11945E5BFD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405064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93CC2024-6DE1-4FAF-9E33-9B3EA7465747}"/>
              </a:ext>
            </a:extLst>
          </p:cNvPr>
          <p:cNvCxnSpPr>
            <a:cxnSpLocks/>
          </p:cNvCxnSpPr>
          <p:nvPr userDrawn="1"/>
        </p:nvCxnSpPr>
        <p:spPr>
          <a:xfrm>
            <a:off x="3143672" y="3459457"/>
            <a:ext cx="294927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1BF5950F-F6BB-45B8-B9D3-EF0DD9F520AE}"/>
              </a:ext>
            </a:extLst>
          </p:cNvPr>
          <p:cNvSpPr/>
          <p:nvPr userDrawn="1"/>
        </p:nvSpPr>
        <p:spPr>
          <a:xfrm>
            <a:off x="4570268" y="4266918"/>
            <a:ext cx="95579" cy="955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97C045D-6817-4DC0-863D-F4511881D8D2}"/>
              </a:ext>
            </a:extLst>
          </p:cNvPr>
          <p:cNvSpPr/>
          <p:nvPr userDrawn="1"/>
        </p:nvSpPr>
        <p:spPr>
          <a:xfrm>
            <a:off x="4570268" y="3412357"/>
            <a:ext cx="95579" cy="955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5EADA80-188D-42C8-850C-0798FF7F7C88}"/>
              </a:ext>
            </a:extLst>
          </p:cNvPr>
          <p:cNvSpPr/>
          <p:nvPr userDrawn="1"/>
        </p:nvSpPr>
        <p:spPr>
          <a:xfrm>
            <a:off x="4570268" y="2564904"/>
            <a:ext cx="95579" cy="955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A91D9099-FDAE-4EBA-9215-C94E1CD0DDAA}"/>
              </a:ext>
            </a:extLst>
          </p:cNvPr>
          <p:cNvCxnSpPr>
            <a:cxnSpLocks/>
          </p:cNvCxnSpPr>
          <p:nvPr userDrawn="1"/>
        </p:nvCxnSpPr>
        <p:spPr>
          <a:xfrm>
            <a:off x="6092945" y="2630918"/>
            <a:ext cx="0" cy="231025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2E06732-278B-5711-CAB1-945C5D76B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15680" y="4408718"/>
            <a:ext cx="2808309" cy="468000"/>
          </a:xfrm>
          <a:prstGeom prst="rect">
            <a:avLst/>
          </a:prstGeom>
        </p:spPr>
        <p:txBody>
          <a:bodyPr anchor="ctr"/>
          <a:lstStyle>
            <a:lvl1pPr algn="ctr">
              <a:defRPr sz="125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0D07692B-E94E-40E5-99C0-3666052CF0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7932" y="2955930"/>
            <a:ext cx="5346700" cy="13843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 userDrawn="1"/>
        </p:nvPicPr>
        <p:blipFill rotWithShape="1">
          <a:blip r:embed="rId3"/>
          <a:srcRect l="2565"/>
          <a:stretch/>
        </p:blipFill>
        <p:spPr>
          <a:xfrm>
            <a:off x="272903" y="3268227"/>
            <a:ext cx="2736304" cy="1007983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4985791"/>
            <a:ext cx="11233150" cy="1179513"/>
          </a:xfrm>
        </p:spPr>
        <p:txBody>
          <a:bodyPr anchor="ctr">
            <a:noAutofit/>
          </a:bodyPr>
          <a:lstStyle>
            <a:lvl1pPr>
              <a:defRPr sz="3000"/>
            </a:lvl1pPr>
          </a:lstStyle>
          <a:p>
            <a:pPr lvl="0"/>
            <a:r>
              <a:rPr lang="de-DE" dirty="0"/>
              <a:t>Veranstaltung</a:t>
            </a:r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6257595"/>
            <a:ext cx="11232400" cy="365794"/>
          </a:xfrm>
        </p:spPr>
        <p:txBody>
          <a:bodyPr anchor="ctr">
            <a:noAutofit/>
          </a:bodyPr>
          <a:lstStyle>
            <a:lvl1pPr>
              <a:defRPr sz="1250"/>
            </a:lvl1pPr>
          </a:lstStyle>
          <a:p>
            <a:pPr lvl="0"/>
            <a:r>
              <a:rPr lang="de-DE" dirty="0"/>
              <a:t>Referent</a:t>
            </a:r>
          </a:p>
        </p:txBody>
      </p:sp>
    </p:spTree>
    <p:extLst>
      <p:ext uri="{BB962C8B-B14F-4D97-AF65-F5344CB8AC3E}">
        <p14:creationId xmlns:p14="http://schemas.microsoft.com/office/powerpoint/2010/main" val="270559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0191C1D-9D7A-491B-8147-367224F372A7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ABAC0E-10D0-468A-895E-CF87FAAE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320" y="481815"/>
            <a:ext cx="11233248" cy="2715429"/>
          </a:xfrm>
        </p:spPr>
        <p:txBody>
          <a:bodyPr anchor="ctr"/>
          <a:lstStyle>
            <a:lvl1pPr algn="l">
              <a:lnSpc>
                <a:spcPct val="93000"/>
              </a:lnSpc>
              <a:defRPr sz="3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A8E313B-1D0A-4A5D-AE2C-A4D16DD0AC1E}"/>
              </a:ext>
            </a:extLst>
          </p:cNvPr>
          <p:cNvCxnSpPr>
            <a:cxnSpLocks/>
            <a:stCxn id="47" idx="4"/>
            <a:endCxn id="39" idx="0"/>
          </p:cNvCxnSpPr>
          <p:nvPr userDrawn="1"/>
        </p:nvCxnSpPr>
        <p:spPr>
          <a:xfrm>
            <a:off x="4615995" y="3526940"/>
            <a:ext cx="2063" cy="160668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BC96199C-0EA3-4D88-82F4-8B06FE6F3246}"/>
              </a:ext>
            </a:extLst>
          </p:cNvPr>
          <p:cNvCxnSpPr>
            <a:cxnSpLocks/>
          </p:cNvCxnSpPr>
          <p:nvPr userDrawn="1"/>
        </p:nvCxnSpPr>
        <p:spPr>
          <a:xfrm>
            <a:off x="3143672" y="4313139"/>
            <a:ext cx="294927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85F4E5B-349A-49EA-B3C5-32D69EE400D2}"/>
              </a:ext>
            </a:extLst>
          </p:cNvPr>
          <p:cNvGrpSpPr/>
          <p:nvPr userDrawn="1"/>
        </p:nvGrpSpPr>
        <p:grpSpPr>
          <a:xfrm>
            <a:off x="3143669" y="3481602"/>
            <a:ext cx="2949275" cy="828539"/>
            <a:chOff x="2705165" y="4074299"/>
            <a:chExt cx="3399799" cy="504006"/>
          </a:xfrm>
        </p:grpSpPr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7552A9D8-8D4F-419E-82EE-2A860FE8F6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05165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C85D430D-F97C-447D-BF12-0AF5CD76DEA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405064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D8384F2B-869E-4CAA-9BE2-9470FD382CE8}"/>
              </a:ext>
            </a:extLst>
          </p:cNvPr>
          <p:cNvCxnSpPr>
            <a:cxnSpLocks/>
          </p:cNvCxnSpPr>
          <p:nvPr userDrawn="1"/>
        </p:nvCxnSpPr>
        <p:spPr>
          <a:xfrm>
            <a:off x="191344" y="3475442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9FB3BF1-327A-497B-A38E-B7BA1919C730}"/>
              </a:ext>
            </a:extLst>
          </p:cNvPr>
          <p:cNvCxnSpPr>
            <a:cxnSpLocks/>
          </p:cNvCxnSpPr>
          <p:nvPr userDrawn="1"/>
        </p:nvCxnSpPr>
        <p:spPr>
          <a:xfrm>
            <a:off x="3143669" y="3475442"/>
            <a:ext cx="3" cy="225781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741F339-81D1-4D75-BECE-059877E219F2}"/>
              </a:ext>
            </a:extLst>
          </p:cNvPr>
          <p:cNvCxnSpPr>
            <a:cxnSpLocks/>
          </p:cNvCxnSpPr>
          <p:nvPr userDrawn="1"/>
        </p:nvCxnSpPr>
        <p:spPr>
          <a:xfrm>
            <a:off x="192088" y="5739252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381D5917-047D-4F95-BD66-998EDD1C073B}"/>
              </a:ext>
            </a:extLst>
          </p:cNvPr>
          <p:cNvGrpSpPr/>
          <p:nvPr userDrawn="1"/>
        </p:nvGrpSpPr>
        <p:grpSpPr>
          <a:xfrm>
            <a:off x="3143670" y="4313641"/>
            <a:ext cx="2949274" cy="853683"/>
            <a:chOff x="2705165" y="4074299"/>
            <a:chExt cx="3399799" cy="504006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F6151C41-96BB-43B5-88F4-1641D61702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05165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D2547D75-E494-44EC-BE4A-D11945E5BFD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405064" y="4074299"/>
              <a:ext cx="1699900" cy="5040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Ellipse 38">
            <a:extLst>
              <a:ext uri="{FF2B5EF4-FFF2-40B4-BE49-F238E27FC236}">
                <a16:creationId xmlns:a16="http://schemas.microsoft.com/office/drawing/2014/main" id="{1BF5950F-F6BB-45B8-B9D3-EF0DD9F520AE}"/>
              </a:ext>
            </a:extLst>
          </p:cNvPr>
          <p:cNvSpPr/>
          <p:nvPr userDrawn="1"/>
        </p:nvSpPr>
        <p:spPr>
          <a:xfrm>
            <a:off x="4570268" y="5133621"/>
            <a:ext cx="95579" cy="955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97C045D-6817-4DC0-863D-F4511881D8D2}"/>
              </a:ext>
            </a:extLst>
          </p:cNvPr>
          <p:cNvSpPr/>
          <p:nvPr userDrawn="1"/>
        </p:nvSpPr>
        <p:spPr>
          <a:xfrm>
            <a:off x="4570268" y="4257538"/>
            <a:ext cx="95579" cy="955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5EADA80-188D-42C8-850C-0798FF7F7C88}"/>
              </a:ext>
            </a:extLst>
          </p:cNvPr>
          <p:cNvSpPr/>
          <p:nvPr userDrawn="1"/>
        </p:nvSpPr>
        <p:spPr>
          <a:xfrm>
            <a:off x="4568205" y="3431361"/>
            <a:ext cx="95579" cy="955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A91D9099-FDAE-4EBA-9215-C94E1CD0DDAA}"/>
              </a:ext>
            </a:extLst>
          </p:cNvPr>
          <p:cNvCxnSpPr>
            <a:cxnSpLocks/>
            <a:endCxn id="28" idx="2"/>
          </p:cNvCxnSpPr>
          <p:nvPr userDrawn="1"/>
        </p:nvCxnSpPr>
        <p:spPr>
          <a:xfrm>
            <a:off x="6092945" y="3475442"/>
            <a:ext cx="3056" cy="319364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2E06732-278B-5711-CAB1-945C5D76B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15680" y="5206802"/>
            <a:ext cx="2808309" cy="468000"/>
          </a:xfrm>
          <a:prstGeom prst="rect">
            <a:avLst/>
          </a:prstGeom>
        </p:spPr>
        <p:txBody>
          <a:bodyPr anchor="ctr"/>
          <a:lstStyle>
            <a:lvl1pPr algn="ctr">
              <a:defRPr sz="125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CA8E71E8-A2B5-41CA-8E96-6F585B82D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72" y="3952227"/>
            <a:ext cx="1852613" cy="136475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C4FBE6EC-EC10-4FD2-8A3F-DC9065C3C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35964" r="15500" b="33776"/>
          <a:stretch/>
        </p:blipFill>
        <p:spPr>
          <a:xfrm>
            <a:off x="6985834" y="4028474"/>
            <a:ext cx="4173721" cy="1288506"/>
          </a:xfrm>
          <a:prstGeom prst="rect">
            <a:avLst/>
          </a:prstGeom>
        </p:spPr>
      </p:pic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87B5D9FD-5AC9-44B1-B286-5569D915A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017" y="5948070"/>
            <a:ext cx="5616610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lang="de-DE" sz="1250" b="0" i="0" kern="1200" spc="20" baseline="0" dirty="0">
                <a:solidFill>
                  <a:schemeClr val="tx1"/>
                </a:solidFill>
                <a:latin typeface="+mn-lt"/>
                <a:ea typeface="+mn-ea"/>
                <a:cs typeface="Poppins Light" panose="00000400000000000000" pitchFamily="2" charset="0"/>
              </a:defRPr>
            </a:lvl1pPr>
          </a:lstStyle>
          <a:p>
            <a:pPr lvl="0"/>
            <a:r>
              <a:rPr lang="de-DE" dirty="0"/>
              <a:t>Referent</a:t>
            </a:r>
          </a:p>
        </p:txBody>
      </p:sp>
      <p:sp>
        <p:nvSpPr>
          <p:cNvPr id="38" name="Textplatzhalter 9">
            <a:extLst>
              <a:ext uri="{FF2B5EF4-FFF2-40B4-BE49-F238E27FC236}">
                <a16:creationId xmlns:a16="http://schemas.microsoft.com/office/drawing/2014/main" id="{1BCB76F3-1FF2-4350-8376-016AC8D3CB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5946775"/>
            <a:ext cx="5118100" cy="623888"/>
          </a:xfrm>
        </p:spPr>
        <p:txBody>
          <a:bodyPr anchor="ctr">
            <a:noAutofit/>
          </a:bodyPr>
          <a:lstStyle>
            <a:lvl1pPr>
              <a:defRPr sz="12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Veranstaltung</a:t>
            </a:r>
          </a:p>
        </p:txBody>
      </p:sp>
    </p:spTree>
    <p:extLst>
      <p:ext uri="{BB962C8B-B14F-4D97-AF65-F5344CB8AC3E}">
        <p14:creationId xmlns:p14="http://schemas.microsoft.com/office/powerpoint/2010/main" val="74317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731C7E99-4681-4783-8DF1-81B09C5F0D9D}"/>
              </a:ext>
            </a:extLst>
          </p:cNvPr>
          <p:cNvSpPr/>
          <p:nvPr userDrawn="1"/>
        </p:nvSpPr>
        <p:spPr>
          <a:xfrm>
            <a:off x="3719736" y="188913"/>
            <a:ext cx="7129239" cy="648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3ACCB4FD-DE48-4FE1-8660-EDED57E8DE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775" y="1294553"/>
            <a:ext cx="5605763" cy="4958556"/>
          </a:xfrm>
          <a:prstGeom prst="rect">
            <a:avLst/>
          </a:prstGeom>
        </p:spPr>
        <p:txBody>
          <a:bodyPr/>
          <a:lstStyle>
            <a:lvl1pPr marL="422275" indent="-422275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  <a:defRPr sz="2500"/>
            </a:lvl1pPr>
            <a:lvl2pPr marL="701675" indent="-342900">
              <a:spcAft>
                <a:spcPts val="1800"/>
              </a:spcAft>
              <a:buFont typeface="Symbol" panose="05050102010706020507" pitchFamily="18" charset="2"/>
              <a:buChar char="-"/>
              <a:defRPr baseline="0"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D08EA76-CFAB-4FE3-AF75-AE9CD2D80941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4E70DDC1-5607-4BBE-9C27-DD62813130E7}"/>
              </a:ext>
            </a:extLst>
          </p:cNvPr>
          <p:cNvCxnSpPr>
            <a:cxnSpLocks/>
          </p:cNvCxnSpPr>
          <p:nvPr userDrawn="1"/>
        </p:nvCxnSpPr>
        <p:spPr>
          <a:xfrm>
            <a:off x="3719736" y="188912"/>
            <a:ext cx="0" cy="648017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5E9F5C7C-9DB4-4E51-A4B5-A2EFF7983328}"/>
              </a:ext>
            </a:extLst>
          </p:cNvPr>
          <p:cNvCxnSpPr>
            <a:cxnSpLocks/>
          </p:cNvCxnSpPr>
          <p:nvPr userDrawn="1"/>
        </p:nvCxnSpPr>
        <p:spPr>
          <a:xfrm>
            <a:off x="192088" y="3429001"/>
            <a:ext cx="3527648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E7C69EE3-3F17-453C-8993-27BEBEA21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7" y="4352259"/>
            <a:ext cx="2082800" cy="1393571"/>
          </a:xfrm>
          <a:prstGeom prst="rect">
            <a:avLst/>
          </a:prstGeom>
        </p:spPr>
      </p:pic>
      <p:sp>
        <p:nvSpPr>
          <p:cNvPr id="17" name="Foliennummernplatzhalter 4">
            <a:extLst>
              <a:ext uri="{FF2B5EF4-FFF2-40B4-BE49-F238E27FC236}">
                <a16:creationId xmlns:a16="http://schemas.microsoft.com/office/drawing/2014/main" id="{F356A811-9725-4B61-81F2-93C79CA8F8C6}"/>
              </a:ext>
            </a:extLst>
          </p:cNvPr>
          <p:cNvSpPr txBox="1">
            <a:spLocks/>
          </p:cNvSpPr>
          <p:nvPr userDrawn="1"/>
        </p:nvSpPr>
        <p:spPr>
          <a:xfrm>
            <a:off x="10992244" y="6237087"/>
            <a:ext cx="888678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00606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2F2F84B-9C89-42E2-B6E3-D87A238FE9BE}" type="slidenum">
              <a:rPr lang="de-DE" sz="1250" smtClean="0">
                <a:solidFill>
                  <a:schemeClr val="tx2"/>
                </a:solidFill>
              </a:rPr>
              <a:pPr algn="r"/>
              <a:t>‹Nr.›</a:t>
            </a:fld>
            <a:endParaRPr lang="de-DE" sz="1250" dirty="0">
              <a:solidFill>
                <a:schemeClr val="tx2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/>
          <a:srcRect l="2565"/>
          <a:stretch/>
        </p:blipFill>
        <p:spPr>
          <a:xfrm>
            <a:off x="9521550" y="298377"/>
            <a:ext cx="2407098" cy="886712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548680"/>
            <a:ext cx="3095625" cy="1800225"/>
          </a:xfrm>
        </p:spPr>
        <p:txBody>
          <a:bodyPr anchor="ctr">
            <a:norm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4803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e Folie W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891" y="356039"/>
            <a:ext cx="8640960" cy="9334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4891" y="6310270"/>
            <a:ext cx="10657352" cy="290529"/>
          </a:xfrm>
        </p:spPr>
        <p:txBody>
          <a:bodyPr wrap="square"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487F50-FB6B-4187-AA08-F81930A4D4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891" y="1700213"/>
            <a:ext cx="11521749" cy="44656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0334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eere Folie TUW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891" y="356039"/>
            <a:ext cx="8569421" cy="9334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4891" y="6310270"/>
            <a:ext cx="10657352" cy="290529"/>
          </a:xfrm>
        </p:spPr>
        <p:txBody>
          <a:bodyPr wrap="square"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487F50-FB6B-4187-AA08-F81930A4D4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891" y="1700213"/>
            <a:ext cx="11521749" cy="44656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D84BCA4-59B3-48AE-B8E8-F676AA15E70B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D974B72-C368-4B11-A9EA-57E7DA0DB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29914" r="18050" b="33709"/>
          <a:stretch/>
        </p:blipFill>
        <p:spPr>
          <a:xfrm>
            <a:off x="9120336" y="300031"/>
            <a:ext cx="2808312" cy="1112745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CE60D216-9690-43C3-AE92-9229131428E5}"/>
              </a:ext>
            </a:extLst>
          </p:cNvPr>
          <p:cNvCxnSpPr>
            <a:cxnSpLocks/>
          </p:cNvCxnSpPr>
          <p:nvPr userDrawn="1"/>
        </p:nvCxnSpPr>
        <p:spPr>
          <a:xfrm flipV="1">
            <a:off x="192089" y="1484114"/>
            <a:ext cx="11807821" cy="67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0E00F8EF-2B26-4CE2-AEF5-D6E5B9C089D6}"/>
              </a:ext>
            </a:extLst>
          </p:cNvPr>
          <p:cNvSpPr txBox="1">
            <a:spLocks/>
          </p:cNvSpPr>
          <p:nvPr userDrawn="1"/>
        </p:nvSpPr>
        <p:spPr>
          <a:xfrm>
            <a:off x="10992244" y="6237087"/>
            <a:ext cx="888678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00606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2F2F84B-9C89-42E2-B6E3-D87A238FE9BE}" type="slidenum">
              <a:rPr lang="de-DE" sz="1250" smtClean="0">
                <a:solidFill>
                  <a:schemeClr val="tx2"/>
                </a:solidFill>
              </a:rPr>
              <a:pPr algn="r"/>
              <a:t>‹Nr.›</a:t>
            </a:fld>
            <a:endParaRPr lang="de-DE" sz="12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92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eere Folie TUW8 Kopf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891" y="695344"/>
            <a:ext cx="8569421" cy="9334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334891" y="6310270"/>
            <a:ext cx="10657352" cy="290529"/>
          </a:xfrm>
        </p:spPr>
        <p:txBody>
          <a:bodyPr wrap="square"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C1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Bildnachweis oder andere Copyright Links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487F50-FB6B-4187-AA08-F81930A4D4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891" y="1918172"/>
            <a:ext cx="11521749" cy="424767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D57F52B-9A9A-4FEB-8EA8-6DE4D43DA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29914" r="18050" b="33709"/>
          <a:stretch/>
        </p:blipFill>
        <p:spPr>
          <a:xfrm>
            <a:off x="9120336" y="559086"/>
            <a:ext cx="2808312" cy="1112745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324E07C-8870-4681-AD80-94CC82D6A761}"/>
              </a:ext>
            </a:extLst>
          </p:cNvPr>
          <p:cNvCxnSpPr>
            <a:cxnSpLocks/>
          </p:cNvCxnSpPr>
          <p:nvPr userDrawn="1"/>
        </p:nvCxnSpPr>
        <p:spPr>
          <a:xfrm flipV="1">
            <a:off x="192089" y="1700808"/>
            <a:ext cx="11807821" cy="67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A88A6BB-CC9F-416E-81D0-ACBAD3066DC6}"/>
              </a:ext>
            </a:extLst>
          </p:cNvPr>
          <p:cNvCxnSpPr>
            <a:cxnSpLocks/>
          </p:cNvCxnSpPr>
          <p:nvPr userDrawn="1"/>
        </p:nvCxnSpPr>
        <p:spPr>
          <a:xfrm>
            <a:off x="192087" y="530654"/>
            <a:ext cx="118078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71725AFC-5AF8-4690-8775-A024499187A4}"/>
              </a:ext>
            </a:extLst>
          </p:cNvPr>
          <p:cNvSpPr/>
          <p:nvPr userDrawn="1"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DD24F812-5A0A-4DA9-AA50-C1219350DB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185738"/>
            <a:ext cx="4321175" cy="344487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50"/>
            </a:lvl1pPr>
            <a:lvl2pPr>
              <a:defRPr sz="1250"/>
            </a:lvl2pPr>
            <a:lvl3pPr>
              <a:defRPr sz="1250"/>
            </a:lvl3pPr>
            <a:lvl4pPr>
              <a:defRPr sz="1250"/>
            </a:lvl4pPr>
            <a:lvl5pPr>
              <a:defRPr sz="125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50" dirty="0">
                <a:solidFill>
                  <a:schemeClr val="tx2"/>
                </a:solidFill>
              </a:rPr>
              <a:t>Titel Vortrag, Referent</a:t>
            </a:r>
          </a:p>
        </p:txBody>
      </p:sp>
      <p:sp>
        <p:nvSpPr>
          <p:cNvPr id="24" name="Textplatzhalter 20">
            <a:extLst>
              <a:ext uri="{FF2B5EF4-FFF2-40B4-BE49-F238E27FC236}">
                <a16:creationId xmlns:a16="http://schemas.microsoft.com/office/drawing/2014/main" id="{37075BA0-69C1-4F27-8C8A-A4F716C007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9856" y="192106"/>
            <a:ext cx="4680520" cy="344487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50"/>
            </a:lvl1pPr>
            <a:lvl2pPr>
              <a:defRPr sz="1250"/>
            </a:lvl2pPr>
            <a:lvl3pPr>
              <a:defRPr sz="1250"/>
            </a:lvl3pPr>
            <a:lvl4pPr>
              <a:defRPr sz="1250"/>
            </a:lvl4pPr>
            <a:lvl5pPr>
              <a:defRPr sz="1250"/>
            </a:lvl5pPr>
          </a:lstStyle>
          <a:p>
            <a:r>
              <a:rPr lang="de-DE" sz="1250" dirty="0">
                <a:solidFill>
                  <a:schemeClr val="tx2"/>
                </a:solidFill>
              </a:rPr>
              <a:t>Titel der Veranstaltung</a:t>
            </a:r>
          </a:p>
        </p:txBody>
      </p:sp>
      <p:sp>
        <p:nvSpPr>
          <p:cNvPr id="25" name="Textplatzhalter 20">
            <a:extLst>
              <a:ext uri="{FF2B5EF4-FFF2-40B4-BE49-F238E27FC236}">
                <a16:creationId xmlns:a16="http://schemas.microsoft.com/office/drawing/2014/main" id="{CF93CDF9-A39D-4110-BD06-9A529178AC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00" y="192106"/>
            <a:ext cx="2303511" cy="344487"/>
          </a:xfrm>
        </p:spPr>
        <p:txBody>
          <a:bodyPr anchor="ctr" anchorCtr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50"/>
            </a:lvl1pPr>
            <a:lvl2pPr>
              <a:defRPr sz="1250"/>
            </a:lvl2pPr>
            <a:lvl3pPr>
              <a:defRPr sz="1250"/>
            </a:lvl3pPr>
            <a:lvl4pPr>
              <a:defRPr sz="1250"/>
            </a:lvl4pPr>
            <a:lvl5pPr>
              <a:defRPr sz="1250"/>
            </a:lvl5pPr>
          </a:lstStyle>
          <a:p>
            <a:r>
              <a:rPr lang="de-DE" sz="1250" dirty="0">
                <a:solidFill>
                  <a:schemeClr val="tx2"/>
                </a:solidFill>
              </a:rPr>
              <a:t>Datum</a:t>
            </a:r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548A02CA-919D-4543-B8FE-24B38CFDD17C}"/>
              </a:ext>
            </a:extLst>
          </p:cNvPr>
          <p:cNvSpPr txBox="1">
            <a:spLocks/>
          </p:cNvSpPr>
          <p:nvPr userDrawn="1"/>
        </p:nvSpPr>
        <p:spPr>
          <a:xfrm>
            <a:off x="10992244" y="6237087"/>
            <a:ext cx="888678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00606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2F2F84B-9C89-42E2-B6E3-D87A238FE9BE}" type="slidenum">
              <a:rPr lang="de-DE" sz="1250" smtClean="0">
                <a:solidFill>
                  <a:schemeClr val="tx2"/>
                </a:solidFill>
              </a:rPr>
              <a:pPr algn="r"/>
              <a:t>‹Nr.›</a:t>
            </a:fld>
            <a:endParaRPr lang="de-DE" sz="12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3CE7642-B32D-4942-B83E-C6453E435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62" y="356039"/>
            <a:ext cx="8640960" cy="933456"/>
          </a:xfrm>
          <a:prstGeom prst="rect">
            <a:avLst/>
          </a:prstGeom>
          <a:ln>
            <a:noFill/>
          </a:ln>
        </p:spPr>
        <p:txBody>
          <a:bodyPr vert="horz" lIns="0" tIns="0" rIns="0" bIns="36000" rtlCol="0" anchor="ctr" anchorCtr="0">
            <a:noAutofit/>
          </a:bodyPr>
          <a:lstStyle/>
          <a:p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DCF922E-CB18-4EF1-B427-958A13890282}"/>
              </a:ext>
            </a:extLst>
          </p:cNvPr>
          <p:cNvSpPr/>
          <p:nvPr/>
        </p:nvSpPr>
        <p:spPr>
          <a:xfrm>
            <a:off x="192089" y="188913"/>
            <a:ext cx="11807824" cy="6480175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Poppins" panose="00000500000000000000" pitchFamily="2" charset="0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D37107E4-9C5D-43E9-A6A5-58633A42A2D9}"/>
              </a:ext>
            </a:extLst>
          </p:cNvPr>
          <p:cNvCxnSpPr>
            <a:cxnSpLocks/>
          </p:cNvCxnSpPr>
          <p:nvPr/>
        </p:nvCxnSpPr>
        <p:spPr>
          <a:xfrm flipV="1">
            <a:off x="191344" y="1484784"/>
            <a:ext cx="11807821" cy="67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3FAAD848-15A1-4321-AFD6-6379135FC21C}"/>
              </a:ext>
            </a:extLst>
          </p:cNvPr>
          <p:cNvCxnSpPr>
            <a:cxnSpLocks/>
          </p:cNvCxnSpPr>
          <p:nvPr/>
        </p:nvCxnSpPr>
        <p:spPr>
          <a:xfrm>
            <a:off x="10844213" y="6669360"/>
            <a:ext cx="11557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liennummernplatzhalter 4">
            <a:extLst>
              <a:ext uri="{FF2B5EF4-FFF2-40B4-BE49-F238E27FC236}">
                <a16:creationId xmlns:a16="http://schemas.microsoft.com/office/drawing/2014/main" id="{F356A811-9725-4B61-81F2-93C79CA8F8C6}"/>
              </a:ext>
            </a:extLst>
          </p:cNvPr>
          <p:cNvSpPr txBox="1">
            <a:spLocks/>
          </p:cNvSpPr>
          <p:nvPr userDrawn="1"/>
        </p:nvSpPr>
        <p:spPr>
          <a:xfrm>
            <a:off x="10992244" y="6237087"/>
            <a:ext cx="888678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00606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2F2F84B-9C89-42E2-B6E3-D87A238FE9BE}" type="slidenum">
              <a:rPr lang="de-DE" sz="1250" smtClean="0">
                <a:solidFill>
                  <a:schemeClr val="tx2"/>
                </a:solidFill>
              </a:rPr>
              <a:pPr algn="r"/>
              <a:t>‹Nr.›</a:t>
            </a:fld>
            <a:endParaRPr lang="de-DE" sz="1250" dirty="0">
              <a:solidFill>
                <a:schemeClr val="tx2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335359" y="1825625"/>
            <a:ext cx="115455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6941FE-0790-485B-A691-3DC12C03E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t="34730" r="17318" b="30883"/>
          <a:stretch/>
        </p:blipFill>
        <p:spPr>
          <a:xfrm>
            <a:off x="9120473" y="356038"/>
            <a:ext cx="2760449" cy="10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2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5" r:id="rId2"/>
    <p:sldLayoutId id="2147483704" r:id="rId3"/>
    <p:sldLayoutId id="2147483680" r:id="rId4"/>
    <p:sldLayoutId id="2147483706" r:id="rId5"/>
    <p:sldLayoutId id="2147483674" r:id="rId6"/>
    <p:sldLayoutId id="2147483711" r:id="rId7"/>
    <p:sldLayoutId id="2147483718" r:id="rId8"/>
    <p:sldLayoutId id="2147483719" r:id="rId9"/>
    <p:sldLayoutId id="2147483695" r:id="rId10"/>
    <p:sldLayoutId id="2147483720" r:id="rId11"/>
    <p:sldLayoutId id="2147483696" r:id="rId12"/>
    <p:sldLayoutId id="2147483703" r:id="rId13"/>
    <p:sldLayoutId id="2147483697" r:id="rId14"/>
    <p:sldLayoutId id="2147483700" r:id="rId15"/>
    <p:sldLayoutId id="2147483698" r:id="rId16"/>
    <p:sldLayoutId id="2147483701" r:id="rId17"/>
    <p:sldLayoutId id="2147483702" r:id="rId18"/>
    <p:sldLayoutId id="2147483678" r:id="rId19"/>
    <p:sldLayoutId id="2147483708" r:id="rId20"/>
    <p:sldLayoutId id="2147483709" r:id="rId21"/>
    <p:sldLayoutId id="2147483666" r:id="rId22"/>
    <p:sldLayoutId id="2147483699" r:id="rId23"/>
    <p:sldLayoutId id="2147483717" r:id="rId24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0" i="0" kern="1200" spc="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0"/>
        </a:spcBef>
        <a:buFontTx/>
        <a:buNone/>
        <a:defRPr sz="2000" b="0" i="0" kern="1200" spc="20" baseline="0">
          <a:solidFill>
            <a:schemeClr val="tx1"/>
          </a:solidFill>
          <a:latin typeface="+mn-lt"/>
          <a:ea typeface="+mn-ea"/>
          <a:cs typeface="+mn-cs"/>
        </a:defRPr>
      </a:lvl1pPr>
      <a:lvl2pPr marL="701675" indent="-342900" algn="l" defTabSz="914400" rtl="0" eaLnBrk="1" latinLnBrk="0" hangingPunct="1">
        <a:lnSpc>
          <a:spcPct val="125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•"/>
        <a:defRPr sz="2000" b="0" i="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1058862" indent="-342900" algn="l" defTabSz="914400" rtl="0" eaLnBrk="1" latinLnBrk="0" hangingPunct="1">
        <a:lnSpc>
          <a:spcPct val="125000"/>
        </a:lnSpc>
        <a:spcBef>
          <a:spcPts val="0"/>
        </a:spcBef>
        <a:buClr>
          <a:schemeClr val="tx1"/>
        </a:buClr>
        <a:buFont typeface="Wingdings" panose="05000000000000000000" pitchFamily="2" charset="2"/>
        <a:buChar char="ð"/>
        <a:defRPr sz="2000" b="0" i="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575" indent="-342900" algn="l" defTabSz="914400" rtl="0" eaLnBrk="1" latinLnBrk="0" hangingPunct="1">
        <a:lnSpc>
          <a:spcPct val="125000"/>
        </a:lnSpc>
        <a:spcBef>
          <a:spcPts val="0"/>
        </a:spcBef>
        <a:buClr>
          <a:schemeClr val="tx1"/>
        </a:buClr>
        <a:buFont typeface="Symbol" panose="05050102010706020507" pitchFamily="18" charset="2"/>
        <a:buChar char="-"/>
        <a:defRPr sz="2000" b="0" i="0" kern="1200" spc="20" baseline="0">
          <a:solidFill>
            <a:schemeClr val="tx1"/>
          </a:solidFill>
          <a:latin typeface="+mn-lt"/>
          <a:ea typeface="+mn-ea"/>
          <a:cs typeface="+mn-cs"/>
        </a:defRPr>
      </a:lvl4pPr>
      <a:lvl5pPr marL="1776412" indent="-342900" algn="l" defTabSz="914400" rtl="0" eaLnBrk="1" latinLnBrk="0" hangingPunct="1">
        <a:lnSpc>
          <a:spcPct val="125000"/>
        </a:lnSpc>
        <a:spcBef>
          <a:spcPts val="0"/>
        </a:spcBef>
        <a:buClr>
          <a:schemeClr val="tx1"/>
        </a:buClr>
        <a:buFont typeface="Wingdings" panose="05000000000000000000" pitchFamily="2" charset="2"/>
        <a:buChar char=""/>
        <a:defRPr sz="2000" b="0" i="0" kern="1200" spc="20" baseline="0">
          <a:solidFill>
            <a:schemeClr val="tx1"/>
          </a:solidFill>
          <a:latin typeface="+mn-lt"/>
          <a:ea typeface="+mn-ea"/>
          <a:cs typeface="+mn-cs"/>
          <a:sym typeface="Wingdings" panose="05000000000000000000" pitchFamily="2" charset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9" userDrawn="1">
          <p15:clr>
            <a:srgbClr val="F26B43"/>
          </p15:clr>
        </p15:guide>
        <p15:guide id="2" pos="6834" userDrawn="1">
          <p15:clr>
            <a:srgbClr val="F26B43"/>
          </p15:clr>
        </p15:guide>
        <p15:guide id="3" pos="7559" userDrawn="1">
          <p15:clr>
            <a:srgbClr val="F26B43"/>
          </p15:clr>
        </p15:guide>
        <p15:guide id="4" pos="121" userDrawn="1">
          <p15:clr>
            <a:srgbClr val="F26B43"/>
          </p15:clr>
        </p15:guide>
        <p15:guide id="5" orient="horz" pos="845" userDrawn="1">
          <p15:clr>
            <a:srgbClr val="F26B43"/>
          </p15:clr>
        </p15:guide>
        <p15:guide id="6" orient="horz" pos="3838" userDrawn="1">
          <p15:clr>
            <a:srgbClr val="F26B43"/>
          </p15:clr>
        </p15:guide>
        <p15:guide id="7" orient="horz" pos="4201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483" userDrawn="1">
          <p15:clr>
            <a:srgbClr val="F26B43"/>
          </p15:clr>
        </p15:guide>
        <p15:guide id="10" pos="6562" userDrawn="1">
          <p15:clr>
            <a:srgbClr val="F26B43"/>
          </p15:clr>
        </p15:guide>
        <p15:guide id="11" orient="horz" pos="1185" userDrawn="1">
          <p15:clr>
            <a:srgbClr val="F26B43"/>
          </p15:clr>
        </p15:guide>
        <p15:guide id="12" pos="42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24">
            <a:extLst>
              <a:ext uri="{FF2B5EF4-FFF2-40B4-BE49-F238E27FC236}">
                <a16:creationId xmlns:a16="http://schemas.microsoft.com/office/drawing/2014/main" id="{66D0FA06-15B7-47CB-80EC-79907DC30E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Umwelt, Verkehr und Lebensqualität zwischen Stadt und Umland – </a:t>
            </a:r>
            <a:br>
              <a:rPr lang="de-DE" dirty="0"/>
            </a:br>
            <a:r>
              <a:rPr lang="de-DE" dirty="0"/>
              <a:t>Einblicke in das Projekt </a:t>
            </a:r>
            <a:r>
              <a:rPr lang="de-DE" dirty="0" err="1"/>
              <a:t>GeSGo</a:t>
            </a:r>
            <a:r>
              <a:rPr lang="de-DE" dirty="0"/>
              <a:t>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18.11.2025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A4F3C54F-72B0-4DD0-B0B5-44D95767CA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Mattis Helmrich (</a:t>
            </a:r>
            <a:r>
              <a:rPr lang="de-DE" dirty="0" err="1"/>
              <a:t>M.Sc</a:t>
            </a:r>
            <a:r>
              <a:rPr lang="de-DE" dirty="0"/>
              <a:t>.)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A5A4A7D2-1962-4492-8F15-9E2BB16645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Herbstsymposium 2025</a:t>
            </a:r>
          </a:p>
        </p:txBody>
      </p:sp>
    </p:spTree>
    <p:extLst>
      <p:ext uri="{BB962C8B-B14F-4D97-AF65-F5344CB8AC3E}">
        <p14:creationId xmlns:p14="http://schemas.microsoft.com/office/powerpoint/2010/main" val="3094793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B5011-4BA5-8343-34AE-502ECA56B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D11E316-6CA5-231D-AC34-5F259D04D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Forschungsvorhaben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8B557-A944-81C7-88DF-8F5E772342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892" y="1825625"/>
            <a:ext cx="10369620" cy="4351338"/>
          </a:xfrm>
        </p:spPr>
        <p:txBody>
          <a:bodyPr/>
          <a:lstStyle/>
          <a:p>
            <a:pPr lvl="0"/>
            <a:r>
              <a:rPr lang="de-DE" dirty="0"/>
              <a:t>Primärdatenerhebung</a:t>
            </a:r>
          </a:p>
          <a:p>
            <a:pPr lvl="0"/>
            <a:endParaRPr lang="de-DE" dirty="0"/>
          </a:p>
          <a:p>
            <a:pPr lvl="1"/>
            <a:r>
              <a:rPr lang="de-DE" b="1" dirty="0"/>
              <a:t>Population:</a:t>
            </a:r>
            <a:r>
              <a:rPr lang="de-DE" dirty="0"/>
              <a:t> Erwerbstätige mit Wohnsitz im Untersuchungsraum</a:t>
            </a:r>
          </a:p>
          <a:p>
            <a:pPr lvl="1"/>
            <a:endParaRPr lang="de-DE" dirty="0"/>
          </a:p>
          <a:p>
            <a:pPr lvl="1"/>
            <a:r>
              <a:rPr lang="de-DE" b="1" dirty="0" err="1"/>
              <a:t>Exposure</a:t>
            </a:r>
            <a:r>
              <a:rPr lang="de-DE" b="1" dirty="0"/>
              <a:t>: </a:t>
            </a:r>
            <a:r>
              <a:rPr lang="de-DE" dirty="0"/>
              <a:t>Pendelverhalten (Häufigkeit, Dauer, Verkehrsmittelnutzung, …)</a:t>
            </a:r>
          </a:p>
          <a:p>
            <a:pPr lvl="1"/>
            <a:endParaRPr lang="de-DE" dirty="0"/>
          </a:p>
          <a:p>
            <a:pPr lvl="1"/>
            <a:r>
              <a:rPr lang="de-DE" b="1" dirty="0"/>
              <a:t>Outcome:</a:t>
            </a:r>
            <a:r>
              <a:rPr lang="de-DE" dirty="0"/>
              <a:t> Subjektives Wohlbefinden, Zufriedenheit mit Lebensbereichen, </a:t>
            </a:r>
            <a:r>
              <a:rPr lang="de-DE" dirty="0" err="1"/>
              <a:t>HRQoL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b="1" dirty="0"/>
              <a:t>Method:</a:t>
            </a:r>
            <a:r>
              <a:rPr lang="de-DE" dirty="0"/>
              <a:t> Mixed Methods -&gt; standardisierte Online-Befragung, Interviews</a:t>
            </a:r>
            <a:endParaRPr lang="de-DE" b="1" dirty="0"/>
          </a:p>
          <a:p>
            <a:pPr marL="358775" lvl="1" indent="0">
              <a:buNone/>
            </a:pPr>
            <a:endParaRPr lang="de-DE" dirty="0"/>
          </a:p>
          <a:p>
            <a:pPr lvl="1"/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F2590953-F369-1613-50C7-287EC408BD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956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8632C-FEE0-3C23-381D-BCA956A0B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9FE7BED-9518-987A-A349-E15C8A06C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r="22193"/>
          <a:stretch>
            <a:fillRect/>
          </a:stretch>
        </p:blipFill>
        <p:spPr>
          <a:xfrm>
            <a:off x="6816080" y="1522478"/>
            <a:ext cx="5112569" cy="508556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6606BC1C-CC50-1305-9B34-73A56C80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50E2351A-8B42-ECA2-5915-24208F88F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117" y="6317513"/>
            <a:ext cx="4176163" cy="290529"/>
          </a:xfrm>
        </p:spPr>
        <p:txBody>
          <a:bodyPr/>
          <a:lstStyle/>
          <a:p>
            <a:r>
              <a:rPr lang="de-DE" dirty="0"/>
              <a:t>© Georg Wendt/dpa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F87103D2-FA9B-149A-E0BD-3CFB06C16985}"/>
              </a:ext>
            </a:extLst>
          </p:cNvPr>
          <p:cNvSpPr txBox="1">
            <a:spLocks/>
          </p:cNvSpPr>
          <p:nvPr/>
        </p:nvSpPr>
        <p:spPr>
          <a:xfrm>
            <a:off x="334892" y="1825625"/>
            <a:ext cx="60491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Tx/>
              <a:buNone/>
              <a:defRPr sz="2000" b="0" i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342900" algn="l" defTabSz="9144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b="0" i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8862" indent="-342900" algn="l" defTabSz="9144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sz="2000" b="0" i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5575" indent="-342900" algn="l" defTabSz="9144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2000" b="0" i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6412" indent="-342900" algn="l" defTabSz="9144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"/>
              <a:defRPr sz="2000" b="0" i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Nächste Schritte</a:t>
            </a:r>
          </a:p>
          <a:p>
            <a:endParaRPr lang="de-DE" dirty="0"/>
          </a:p>
          <a:p>
            <a:pPr lvl="1"/>
            <a:r>
              <a:rPr lang="de-DE" dirty="0"/>
              <a:t>Primärdatenerhebung</a:t>
            </a:r>
          </a:p>
          <a:p>
            <a:pPr lvl="2"/>
            <a:r>
              <a:rPr lang="de-DE" dirty="0"/>
              <a:t>Fragebogenentwicklung und Pretest</a:t>
            </a:r>
          </a:p>
          <a:p>
            <a:pPr lvl="2"/>
            <a:r>
              <a:rPr lang="de-DE" dirty="0"/>
              <a:t>Durchführung</a:t>
            </a:r>
          </a:p>
          <a:p>
            <a:pPr lvl="2"/>
            <a:endParaRPr lang="de-DE" dirty="0"/>
          </a:p>
          <a:p>
            <a:pPr lvl="1"/>
            <a:r>
              <a:rPr lang="de-DE" dirty="0"/>
              <a:t>Analyse Mobilitätsverhalten </a:t>
            </a:r>
          </a:p>
          <a:p>
            <a:pPr lvl="2"/>
            <a:r>
              <a:rPr lang="de-DE" dirty="0"/>
              <a:t>Daten der „Mobilität in Deutschland“-Erhebung</a:t>
            </a:r>
          </a:p>
        </p:txBody>
      </p:sp>
    </p:spTree>
    <p:extLst>
      <p:ext uri="{BB962C8B-B14F-4D97-AF65-F5344CB8AC3E}">
        <p14:creationId xmlns:p14="http://schemas.microsoft.com/office/powerpoint/2010/main" val="378560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B3C6-2CDE-E919-C7BF-A35BE56A9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DFD65F3-FB56-CB10-FC2E-CB6B5AF0F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r="22193"/>
          <a:stretch>
            <a:fillRect/>
          </a:stretch>
        </p:blipFill>
        <p:spPr>
          <a:xfrm>
            <a:off x="263352" y="1522478"/>
            <a:ext cx="5112569" cy="508556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509036FD-4D48-A107-2E2E-CB462E313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F37105B4-BEA4-D0CE-8101-0635490E79AA}"/>
              </a:ext>
            </a:extLst>
          </p:cNvPr>
          <p:cNvSpPr txBox="1">
            <a:spLocks/>
          </p:cNvSpPr>
          <p:nvPr/>
        </p:nvSpPr>
        <p:spPr>
          <a:xfrm>
            <a:off x="5879508" y="1825625"/>
            <a:ext cx="60491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Tx/>
              <a:buNone/>
              <a:defRPr sz="2000" b="0" i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342900" algn="l" defTabSz="9144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b="0" i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8862" indent="-342900" algn="l" defTabSz="9144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ð"/>
              <a:defRPr sz="2000" b="0" i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5575" indent="-342900" algn="l" defTabSz="9144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2000" b="0" i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6412" indent="-342900" algn="l" defTabSz="9144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"/>
              <a:defRPr sz="2000" b="0" i="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Vielen Dank!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24A588E-D05C-B011-75CD-24EF81277D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048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Ausgangslage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Siedlungs- und Verkehrsentwicklung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Pendelmobilität</a:t>
            </a:r>
          </a:p>
          <a:p>
            <a:r>
              <a:rPr lang="de-DE" dirty="0"/>
              <a:t>Forschungsvorhaben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Pendeln und Gesundheit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Datenerhebung</a:t>
            </a:r>
          </a:p>
          <a:p>
            <a:r>
              <a:rPr lang="de-DE" dirty="0"/>
              <a:t>Ausblick</a:t>
            </a:r>
          </a:p>
          <a:p>
            <a:pPr lvl="1"/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841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E637E9E-37CE-4228-9261-322D79EE4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Siedlungs- und Verkehrsentwicklung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FA816482-9A3A-DE6E-D81E-3C22C0581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892" y="1825625"/>
            <a:ext cx="4248940" cy="4351338"/>
          </a:xfrm>
        </p:spPr>
        <p:txBody>
          <a:bodyPr/>
          <a:lstStyle/>
          <a:p>
            <a:pPr lvl="0"/>
            <a:r>
              <a:rPr lang="de-DE" dirty="0"/>
              <a:t>Stadt-Umland-Verflechtungen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Verkehrsinfrastruktur als Verbindung zwischen Kernstadt und Umland</a:t>
            </a:r>
          </a:p>
          <a:p>
            <a:pPr marL="358775" lvl="1" indent="0">
              <a:buNone/>
            </a:pPr>
            <a:endParaRPr lang="de-DE" dirty="0"/>
          </a:p>
          <a:p>
            <a:pPr lvl="1"/>
            <a:r>
              <a:rPr lang="de-DE" dirty="0"/>
              <a:t>Siedlungsentwicklung entlang der Bahntrasse und Bundesstraße</a:t>
            </a:r>
          </a:p>
        </p:txBody>
      </p:sp>
      <p:pic>
        <p:nvPicPr>
          <p:cNvPr id="13" name="Grafik 12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5F1FC343-FB30-1827-0ECC-D457DD8E0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80" y="1496975"/>
            <a:ext cx="7241123" cy="5103824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9745767-E085-4075-ADA0-A3874D2F16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75919" y="6310270"/>
            <a:ext cx="5616323" cy="290529"/>
          </a:xfrm>
        </p:spPr>
        <p:txBody>
          <a:bodyPr/>
          <a:lstStyle/>
          <a:p>
            <a:r>
              <a:rPr lang="de-DE" dirty="0"/>
              <a:t>© BKG (2025) CC BY 4.0; OSM (2025).</a:t>
            </a:r>
          </a:p>
        </p:txBody>
      </p:sp>
    </p:spTree>
    <p:extLst>
      <p:ext uri="{BB962C8B-B14F-4D97-AF65-F5344CB8AC3E}">
        <p14:creationId xmlns:p14="http://schemas.microsoft.com/office/powerpoint/2010/main" val="1972824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CE21C-E093-5E17-B095-6A6C9CB12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FFDE3C6-BC55-C05B-A774-EE49468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Siedlungs- und Verkehrsentwicklung</a:t>
            </a:r>
          </a:p>
        </p:txBody>
      </p:sp>
      <p:pic>
        <p:nvPicPr>
          <p:cNvPr id="8" name="Grafik 7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C49FB624-5052-65FF-DDB0-6F96299AF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1533801"/>
            <a:ext cx="7271663" cy="5125350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B7950C-2721-3C71-0A76-A7D2EFE544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43872" y="6310270"/>
            <a:ext cx="6048371" cy="290529"/>
          </a:xfrm>
        </p:spPr>
        <p:txBody>
          <a:bodyPr/>
          <a:lstStyle/>
          <a:p>
            <a:r>
              <a:rPr lang="de-DE" dirty="0"/>
              <a:t>Daten: Landesamt für Statistik Niedersachsen, 2025; Statistikamt Nord, 2025.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1ED363-29E6-8DFB-4BD3-B55479798C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892" y="1825625"/>
            <a:ext cx="4897012" cy="4351338"/>
          </a:xfrm>
        </p:spPr>
        <p:txBody>
          <a:bodyPr/>
          <a:lstStyle/>
          <a:p>
            <a:pPr lvl="0"/>
            <a:r>
              <a:rPr lang="de-DE" dirty="0"/>
              <a:t>Bevölkerungsentwicklung 2013-2023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Positive Entwicklung in den meisten Gemeinden</a:t>
            </a:r>
          </a:p>
          <a:p>
            <a:pPr lvl="2"/>
            <a:r>
              <a:rPr lang="de-DE" dirty="0"/>
              <a:t>Besonders in Stadtteilen und Gemeinden mit guter Schienenanbindung</a:t>
            </a:r>
          </a:p>
          <a:p>
            <a:pPr lvl="2"/>
            <a:r>
              <a:rPr lang="de-DE" dirty="0"/>
              <a:t>Verkehrsinfrastruktur stößt an Grenzen</a:t>
            </a:r>
          </a:p>
        </p:txBody>
      </p:sp>
    </p:spTree>
    <p:extLst>
      <p:ext uri="{BB962C8B-B14F-4D97-AF65-F5344CB8AC3E}">
        <p14:creationId xmlns:p14="http://schemas.microsoft.com/office/powerpoint/2010/main" val="4774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28DF1-FBBA-222A-78E0-D2E350DEE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5BDCB411-7F63-A009-E9D6-1891F8D7E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1529634"/>
            <a:ext cx="7271663" cy="512535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EE59639-B169-3D6C-AFF8-994BBFF3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Pendelmobilität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9864ECB-82D3-7013-A645-AC81F25B24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03911" y="6310270"/>
            <a:ext cx="5688331" cy="290529"/>
          </a:xfrm>
        </p:spPr>
        <p:txBody>
          <a:bodyPr/>
          <a:lstStyle/>
          <a:p>
            <a:r>
              <a:rPr lang="de-DE" dirty="0"/>
              <a:t>Daten: Statistik der Bundesagentur für Arbeit 2025; BVM.</a:t>
            </a:r>
          </a:p>
        </p:txBody>
      </p:sp>
      <p:sp>
        <p:nvSpPr>
          <p:cNvPr id="5" name="Sprechblase: rechteckig 4">
            <a:extLst>
              <a:ext uri="{FF2B5EF4-FFF2-40B4-BE49-F238E27FC236}">
                <a16:creationId xmlns:a16="http://schemas.microsoft.com/office/drawing/2014/main" id="{CF6D7A1D-CD86-5AFC-0874-4FD1A2B9B2AD}"/>
              </a:ext>
            </a:extLst>
          </p:cNvPr>
          <p:cNvSpPr/>
          <p:nvPr/>
        </p:nvSpPr>
        <p:spPr>
          <a:xfrm>
            <a:off x="8040216" y="1529634"/>
            <a:ext cx="3898598" cy="2803396"/>
          </a:xfrm>
          <a:prstGeom prst="wedgeRectCallout">
            <a:avLst>
              <a:gd name="adj1" fmla="val -31891"/>
              <a:gd name="adj2" fmla="val 7483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56922416-A442-7D9F-4D8C-0A45A32E44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3298372"/>
              </p:ext>
            </p:extLst>
          </p:nvPr>
        </p:nvGraphicFramePr>
        <p:xfrm>
          <a:off x="8040216" y="1443134"/>
          <a:ext cx="3898598" cy="2914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3B25A2-EB38-F811-1848-4495BFB59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892" y="1825625"/>
            <a:ext cx="4825004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de-DE" dirty="0"/>
              <a:t>Auspendler-Quote nach Hamburg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Viele Gemeinden mit hoher Auspendler-Quote</a:t>
            </a:r>
          </a:p>
          <a:p>
            <a:pPr lvl="2"/>
            <a:r>
              <a:rPr lang="de-DE" dirty="0"/>
              <a:t>Je näher an Hamburg, desto höher der Anteil</a:t>
            </a:r>
          </a:p>
          <a:p>
            <a:pPr marL="715962" lvl="2" indent="0">
              <a:buNone/>
            </a:pPr>
            <a:endParaRPr lang="de-DE" dirty="0"/>
          </a:p>
          <a:p>
            <a:pPr lvl="1"/>
            <a:r>
              <a:rPr lang="de-DE" dirty="0"/>
              <a:t>Über 22.000 Erwerbstätige pendeln nach Hamburg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Zunehmende Verkehrsstärken nach Corona</a:t>
            </a:r>
          </a:p>
        </p:txBody>
      </p:sp>
    </p:spTree>
    <p:extLst>
      <p:ext uri="{BB962C8B-B14F-4D97-AF65-F5344CB8AC3E}">
        <p14:creationId xmlns:p14="http://schemas.microsoft.com/office/powerpoint/2010/main" val="346703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6A93D-2BBF-DDB8-AF5C-E51434F77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, Screenshot, Schrift, Reihe enthält.&#10;&#10;KI-generierte Inhalte können fehlerhaft sein.">
            <a:extLst>
              <a:ext uri="{FF2B5EF4-FFF2-40B4-BE49-F238E27FC236}">
                <a16:creationId xmlns:a16="http://schemas.microsoft.com/office/drawing/2014/main" id="{10896291-991A-46AE-6A27-77BCD86F2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556792"/>
            <a:ext cx="3888432" cy="2592288"/>
          </a:xfrm>
          <a:prstGeom prst="rect">
            <a:avLst/>
          </a:prstGeom>
        </p:spPr>
      </p:pic>
      <p:pic>
        <p:nvPicPr>
          <p:cNvPr id="15" name="Grafik 14" descr="Ein Bild, das Text, Screenshot, Schrift, Reihe enthält.&#10;&#10;KI-generierte Inhalte können fehlerhaft sein.">
            <a:extLst>
              <a:ext uri="{FF2B5EF4-FFF2-40B4-BE49-F238E27FC236}">
                <a16:creationId xmlns:a16="http://schemas.microsoft.com/office/drawing/2014/main" id="{29CF7830-A7B3-445E-57FF-952C6AE8C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4077072"/>
            <a:ext cx="3888432" cy="2592288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B2ABD31-CE31-5ABA-2CCD-055F1ADC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Pendelmobilität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534A54B-E923-71EE-62CB-B3AC2A67A5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C707D5-4AF4-8022-4459-F228C3CB1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892" y="1825625"/>
            <a:ext cx="4310887" cy="4351338"/>
          </a:xfrm>
        </p:spPr>
        <p:txBody>
          <a:bodyPr/>
          <a:lstStyle/>
          <a:p>
            <a:pPr lvl="0"/>
            <a:r>
              <a:rPr lang="de-DE" dirty="0"/>
              <a:t>Belastung für Pendelnde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Unzuverlässigkeit der Verkehrsinfrastruktur erweckt mediales Interesse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Bestätigung durch hvv Qualitätsmonitor</a:t>
            </a:r>
          </a:p>
        </p:txBody>
      </p:sp>
      <p:pic>
        <p:nvPicPr>
          <p:cNvPr id="9" name="Grafik 8" descr="Ein Bild, das Text, Zeitung, Zeitungspapier, Veröffentlichung enthält.&#10;&#10;KI-generierte Inhalte können fehlerhaft sein.">
            <a:extLst>
              <a:ext uri="{FF2B5EF4-FFF2-40B4-BE49-F238E27FC236}">
                <a16:creationId xmlns:a16="http://schemas.microsoft.com/office/drawing/2014/main" id="{F48CF7F5-CD27-FDAD-F05A-5FA2A64A7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4" b="1744"/>
          <a:stretch>
            <a:fillRect/>
          </a:stretch>
        </p:blipFill>
        <p:spPr>
          <a:xfrm rot="5582244">
            <a:off x="7003737" y="1809916"/>
            <a:ext cx="5167078" cy="4373374"/>
          </a:xfrm>
          <a:prstGeom prst="rect">
            <a:avLst/>
          </a:prstGeom>
        </p:spPr>
      </p:pic>
      <p:pic>
        <p:nvPicPr>
          <p:cNvPr id="11" name="Grafik 10" descr="Ein Bild, das Text, Zeitung, Zug, Zeitungspapier enthält.&#10;&#10;KI-generierte Inhalte können fehlerhaft sein.">
            <a:extLst>
              <a:ext uri="{FF2B5EF4-FFF2-40B4-BE49-F238E27FC236}">
                <a16:creationId xmlns:a16="http://schemas.microsoft.com/office/drawing/2014/main" id="{502A4B75-E3E7-1AE5-1A9E-904D3E1ECB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3362"/>
          <a:stretch>
            <a:fillRect/>
          </a:stretch>
        </p:blipFill>
        <p:spPr>
          <a:xfrm>
            <a:off x="4674782" y="1358056"/>
            <a:ext cx="3797482" cy="53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1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3247FF-C75C-09B0-E042-433FDD85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Zufriedenheit mit dem ÖPNV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6490CE-5D77-DC2C-B08B-34E5D67EC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47727" y="6310270"/>
            <a:ext cx="7344515" cy="290529"/>
          </a:xfrm>
        </p:spPr>
        <p:txBody>
          <a:bodyPr/>
          <a:lstStyle/>
          <a:p>
            <a:r>
              <a:rPr lang="de-DE" dirty="0"/>
              <a:t>Eigene Darstellung nach Mobilität in Tabellen 2017, 2023; infas, DLR, IVT und infas 360 (2025).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6B2EE1-F611-36E0-E932-D5AC7654E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7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7BA12350-6E78-2D9E-6CC3-082D29DE8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485" y="2996952"/>
            <a:ext cx="2098147" cy="1555728"/>
          </a:xfrm>
          <a:prstGeom prst="rect">
            <a:avLst/>
          </a:prstGeom>
        </p:spPr>
      </p:pic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32FDE5BB-E6A3-17D2-2AB2-86D316AF93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906988"/>
              </p:ext>
            </p:extLst>
          </p:nvPr>
        </p:nvGraphicFramePr>
        <p:xfrm>
          <a:off x="3551580" y="1400823"/>
          <a:ext cx="6038289" cy="4620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8552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5C12C-E899-6DB5-E7BA-97682CAF4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76BB94F-1DEC-3F8C-DBCE-C9FE0E12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Forschungsvorhaben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E3F033C-6084-53CA-6D17-90C0C16FA5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892" y="1825625"/>
            <a:ext cx="6121148" cy="4351338"/>
          </a:xfrm>
        </p:spPr>
        <p:txBody>
          <a:bodyPr/>
          <a:lstStyle/>
          <a:p>
            <a:pPr lvl="0"/>
            <a:r>
              <a:rPr lang="de-DE" dirty="0"/>
              <a:t>Forschungsfragen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Inwiefern beeinflusst Pendeln die Lebensqualität der im Verkehrskorridor lebenden Menschen?</a:t>
            </a:r>
          </a:p>
          <a:p>
            <a:pPr marL="358775" lvl="1" indent="0">
              <a:buNone/>
            </a:pPr>
            <a:endParaRPr lang="de-DE" dirty="0"/>
          </a:p>
          <a:p>
            <a:pPr lvl="1"/>
            <a:r>
              <a:rPr lang="de-DE" dirty="0"/>
              <a:t>Welchen Einfluss haben wahrgenommene Pendelbelastungen auf die Bewertung von Wohnstandorten?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21E0056-56D8-8F62-7E1B-75A3B84D98BA}"/>
              </a:ext>
            </a:extLst>
          </p:cNvPr>
          <p:cNvSpPr/>
          <p:nvPr/>
        </p:nvSpPr>
        <p:spPr>
          <a:xfrm>
            <a:off x="6240016" y="2019490"/>
            <a:ext cx="2232248" cy="792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Wohnstandort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ACFF2B0-7A2D-DCDB-CAFE-D16F191AE433}"/>
              </a:ext>
            </a:extLst>
          </p:cNvPr>
          <p:cNvSpPr/>
          <p:nvPr/>
        </p:nvSpPr>
        <p:spPr>
          <a:xfrm>
            <a:off x="9552384" y="2019490"/>
            <a:ext cx="2232248" cy="792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Gesundheit / Lebensqualität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F076FBC-B7A8-4451-273D-E36B949EE564}"/>
              </a:ext>
            </a:extLst>
          </p:cNvPr>
          <p:cNvSpPr/>
          <p:nvPr/>
        </p:nvSpPr>
        <p:spPr>
          <a:xfrm>
            <a:off x="7968208" y="3605250"/>
            <a:ext cx="2232248" cy="792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Pendelmobilität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6342737-D256-F641-1BF8-C61D72B19E32}"/>
              </a:ext>
            </a:extLst>
          </p:cNvPr>
          <p:cNvCxnSpPr>
            <a:cxnSpLocks/>
          </p:cNvCxnSpPr>
          <p:nvPr/>
        </p:nvCxnSpPr>
        <p:spPr>
          <a:xfrm flipV="1">
            <a:off x="9588388" y="2863699"/>
            <a:ext cx="972108" cy="6373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630A598B-9AAD-FC96-805A-8D841DD123E6}"/>
              </a:ext>
            </a:extLst>
          </p:cNvPr>
          <p:cNvCxnSpPr>
            <a:cxnSpLocks/>
          </p:cNvCxnSpPr>
          <p:nvPr/>
        </p:nvCxnSpPr>
        <p:spPr>
          <a:xfrm>
            <a:off x="7536160" y="2863699"/>
            <a:ext cx="972108" cy="6373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C11E9FC2-961B-4C46-0A0B-AFB7765124FE}"/>
              </a:ext>
            </a:extLst>
          </p:cNvPr>
          <p:cNvCxnSpPr>
            <a:cxnSpLocks/>
          </p:cNvCxnSpPr>
          <p:nvPr/>
        </p:nvCxnSpPr>
        <p:spPr>
          <a:xfrm flipV="1">
            <a:off x="8580276" y="2415155"/>
            <a:ext cx="900100" cy="3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885C190D-BC98-CE42-9D19-7B9577233C85}"/>
              </a:ext>
            </a:extLst>
          </p:cNvPr>
          <p:cNvCxnSpPr>
            <a:cxnSpLocks/>
          </p:cNvCxnSpPr>
          <p:nvPr/>
        </p:nvCxnSpPr>
        <p:spPr>
          <a:xfrm flipH="1" flipV="1">
            <a:off x="8508268" y="2567555"/>
            <a:ext cx="900100" cy="3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4A5A93DF-0823-E543-E2B2-FC23AE7888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70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5DEA2-CA45-D7EE-81F5-67A203C9D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8EEEADF-1DC4-D3F7-247E-2E4EDCB5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Forschungsvorhaben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160EBA-34C6-1FF7-C776-17ECF86F0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892" y="1825625"/>
            <a:ext cx="11377732" cy="4351338"/>
          </a:xfrm>
        </p:spPr>
        <p:txBody>
          <a:bodyPr/>
          <a:lstStyle/>
          <a:p>
            <a:pPr lvl="0"/>
            <a:r>
              <a:rPr lang="de-DE" dirty="0"/>
              <a:t>Zusammenhänge von Pendeln und Gesundheit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Einfluss auf physische Gesundheit und Wohlbefinden durch</a:t>
            </a:r>
          </a:p>
          <a:p>
            <a:pPr lvl="2"/>
            <a:r>
              <a:rPr lang="de-DE" dirty="0"/>
              <a:t>Aktive Mobilität (Zu-Fuß, Fahrrad) vs. Passive Mobilität (Auto, ÖV)</a:t>
            </a:r>
          </a:p>
          <a:p>
            <a:pPr lvl="1"/>
            <a:r>
              <a:rPr lang="de-DE" dirty="0"/>
              <a:t>Einfluss auf positive und negative Affekte (z.B. Stress) während des Pendelns</a:t>
            </a:r>
          </a:p>
          <a:p>
            <a:pPr lvl="2"/>
            <a:r>
              <a:rPr lang="de-DE" dirty="0"/>
              <a:t>Wahrnehmung von Kontrolle als wichtiger Prädiktor</a:t>
            </a:r>
          </a:p>
          <a:p>
            <a:pPr lvl="1"/>
            <a:r>
              <a:rPr lang="de-DE" dirty="0"/>
              <a:t>Einfluss auf Zufriedenheit mit anderen Lebensbereichen (Spill-</a:t>
            </a:r>
            <a:r>
              <a:rPr lang="de-DE" dirty="0" err="1"/>
              <a:t>over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Weniger Zeit für Erholung und soziale Beziehungen (Zeitsouveränität)</a:t>
            </a:r>
          </a:p>
          <a:p>
            <a:pPr lvl="2"/>
            <a:endParaRPr lang="de-DE" dirty="0"/>
          </a:p>
          <a:p>
            <a:pPr lvl="2"/>
            <a:r>
              <a:rPr lang="de-DE" dirty="0"/>
              <a:t>Wenig Evidenz wie mit wahrgenommenen Pendelbelastungen umgegangen wird </a:t>
            </a:r>
            <a:r>
              <a:rPr lang="de-DE" dirty="0">
                <a:sym typeface="Wingdings" panose="05000000000000000000" pitchFamily="2" charset="2"/>
              </a:rPr>
              <a:t>(kurzfristige/langfristige Coping-Strategien z.B. Umzug, Jobwechsel)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98B1EF24-5512-6646-9F0D-30B4A621CB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6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HH_W-8_Powerpoint_16x9DE_v3_final">
  <a:themeElements>
    <a:clrScheme name="Farben W8 Final">
      <a:dk1>
        <a:srgbClr val="00606A"/>
      </a:dk1>
      <a:lt1>
        <a:srgbClr val="FFFFFF"/>
      </a:lt1>
      <a:dk2>
        <a:srgbClr val="00C1D4"/>
      </a:dk2>
      <a:lt2>
        <a:srgbClr val="FFFFFF"/>
      </a:lt2>
      <a:accent1>
        <a:srgbClr val="00606A"/>
      </a:accent1>
      <a:accent2>
        <a:srgbClr val="00C1D4"/>
      </a:accent2>
      <a:accent3>
        <a:srgbClr val="682641"/>
      </a:accent3>
      <a:accent4>
        <a:srgbClr val="FFAEA2"/>
      </a:accent4>
      <a:accent5>
        <a:srgbClr val="DFE1DF"/>
      </a:accent5>
      <a:accent6>
        <a:srgbClr val="635F69"/>
      </a:accent6>
      <a:hlink>
        <a:srgbClr val="00C1D4"/>
      </a:hlink>
      <a:folHlink>
        <a:srgbClr val="00C1D4"/>
      </a:folHlink>
    </a:clrScheme>
    <a:fontScheme name="Benutzerdefiniert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PP 2 Final" id="{8D9568E2-C67A-4ECD-A2A8-2CA17434C0AA}" vid="{AD2C0F59-84FA-450A-9D8B-2803345547CE}"/>
    </a:ext>
  </a:extLst>
</a:theme>
</file>

<file path=ppt/theme/theme2.xml><?xml version="1.0" encoding="utf-8"?>
<a:theme xmlns:a="http://schemas.openxmlformats.org/drawingml/2006/main" name="Office">
  <a:themeElements>
    <a:clrScheme name="Benutzerdefiniert 8">
      <a:dk1>
        <a:srgbClr val="265D71"/>
      </a:dk1>
      <a:lt1>
        <a:sysClr val="window" lastClr="FFFFFF"/>
      </a:lt1>
      <a:dk2>
        <a:srgbClr val="00C1D4"/>
      </a:dk2>
      <a:lt2>
        <a:srgbClr val="A8968C"/>
      </a:lt2>
      <a:accent1>
        <a:srgbClr val="7300FE"/>
      </a:accent1>
      <a:accent2>
        <a:srgbClr val="FF4F4F"/>
      </a:accent2>
      <a:accent3>
        <a:srgbClr val="5AFFC5"/>
      </a:accent3>
      <a:accent4>
        <a:srgbClr val="FF7E15"/>
      </a:accent4>
      <a:accent5>
        <a:srgbClr val="FFDC36"/>
      </a:accent5>
      <a:accent6>
        <a:srgbClr val="003566"/>
      </a:accent6>
      <a:hlink>
        <a:srgbClr val="00C1D4"/>
      </a:hlink>
      <a:folHlink>
        <a:srgbClr val="00C1D4"/>
      </a:folHlink>
    </a:clrScheme>
    <a:fontScheme name="Benutzerdefiniert 170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8">
      <a:dk1>
        <a:srgbClr val="265D71"/>
      </a:dk1>
      <a:lt1>
        <a:sysClr val="window" lastClr="FFFFFF"/>
      </a:lt1>
      <a:dk2>
        <a:srgbClr val="00C1D4"/>
      </a:dk2>
      <a:lt2>
        <a:srgbClr val="A8968C"/>
      </a:lt2>
      <a:accent1>
        <a:srgbClr val="7300FE"/>
      </a:accent1>
      <a:accent2>
        <a:srgbClr val="FF4F4F"/>
      </a:accent2>
      <a:accent3>
        <a:srgbClr val="5AFFC5"/>
      </a:accent3>
      <a:accent4>
        <a:srgbClr val="FF7E15"/>
      </a:accent4>
      <a:accent5>
        <a:srgbClr val="FFDC36"/>
      </a:accent5>
      <a:accent6>
        <a:srgbClr val="003566"/>
      </a:accent6>
      <a:hlink>
        <a:srgbClr val="00C1D4"/>
      </a:hlink>
      <a:folHlink>
        <a:srgbClr val="00C1D4"/>
      </a:folHlink>
    </a:clrScheme>
    <a:fontScheme name="Benutzerdefiniert 170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3883BFA913288448A4FC66347014DF3" ma:contentTypeVersion="11" ma:contentTypeDescription="Ein neues Dokument erstellen." ma:contentTypeScope="" ma:versionID="5814e2efa36762a2b070f52b4d8509d7">
  <xsd:schema xmlns:xsd="http://www.w3.org/2001/XMLSchema" xmlns:xs="http://www.w3.org/2001/XMLSchema" xmlns:p="http://schemas.microsoft.com/office/2006/metadata/properties" xmlns:ns2="c8a4b984-41af-44ad-90a7-311dc11efa27" xmlns:ns3="0130c899-b1e8-47d8-86f8-6fe6b849d6f2" targetNamespace="http://schemas.microsoft.com/office/2006/metadata/properties" ma:root="true" ma:fieldsID="6a437154413b9fa92c824ca2bdef8095" ns2:_="" ns3:_="">
    <xsd:import namespace="c8a4b984-41af-44ad-90a7-311dc11efa27"/>
    <xsd:import namespace="0130c899-b1e8-47d8-86f8-6fe6b849d6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a4b984-41af-44ad-90a7-311dc11ef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1902dec8-a9aa-4cb7-a2d5-0c0a001087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30c899-b1e8-47d8-86f8-6fe6b849d6f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26ca5f2-a010-48d3-93e2-61e0d35cd0e4}" ma:internalName="TaxCatchAll" ma:showField="CatchAllData" ma:web="0130c899-b1e8-47d8-86f8-6fe6b849d6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a4b984-41af-44ad-90a7-311dc11efa27">
      <Terms xmlns="http://schemas.microsoft.com/office/infopath/2007/PartnerControls"/>
    </lcf76f155ced4ddcb4097134ff3c332f>
    <TaxCatchAll xmlns="0130c899-b1e8-47d8-86f8-6fe6b849d6f2" xsi:nil="true"/>
  </documentManagement>
</p:properties>
</file>

<file path=customXml/itemProps1.xml><?xml version="1.0" encoding="utf-8"?>
<ds:datastoreItem xmlns:ds="http://schemas.openxmlformats.org/officeDocument/2006/customXml" ds:itemID="{3E90ADD0-35EA-41FC-9075-65B7DDA652AB}"/>
</file>

<file path=customXml/itemProps2.xml><?xml version="1.0" encoding="utf-8"?>
<ds:datastoreItem xmlns:ds="http://schemas.openxmlformats.org/officeDocument/2006/customXml" ds:itemID="{6EFB9A56-E21B-490E-9D40-952458948B28}"/>
</file>

<file path=customXml/itemProps3.xml><?xml version="1.0" encoding="utf-8"?>
<ds:datastoreItem xmlns:ds="http://schemas.openxmlformats.org/officeDocument/2006/customXml" ds:itemID="{EF833284-9225-4734-B38C-5B9E496DCFB8}"/>
</file>

<file path=docProps/app.xml><?xml version="1.0" encoding="utf-8"?>
<Properties xmlns="http://schemas.openxmlformats.org/officeDocument/2006/extended-properties" xmlns:vt="http://schemas.openxmlformats.org/officeDocument/2006/docPropsVTypes">
  <Template>Präsentation PP</Template>
  <TotalTime>0</TotalTime>
  <Words>407</Words>
  <Application>Microsoft Office PowerPoint</Application>
  <PresentationFormat>Breitbild</PresentationFormat>
  <Paragraphs>112</Paragraphs>
  <Slides>12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Poppins</vt:lpstr>
      <vt:lpstr>Wingdings</vt:lpstr>
      <vt:lpstr>Arial</vt:lpstr>
      <vt:lpstr>Symbol</vt:lpstr>
      <vt:lpstr>TUHH_W-8_Powerpoint_16x9DE_v3_final</vt:lpstr>
      <vt:lpstr>Umwelt, Verkehr und Lebensqualität zwischen Stadt und Umland –  Einblicke in das Projekt GeSGo </vt:lpstr>
      <vt:lpstr>PowerPoint-Präsentation</vt:lpstr>
      <vt:lpstr>Siedlungs- und Verkehrsentwicklung</vt:lpstr>
      <vt:lpstr>Siedlungs- und Verkehrsentwicklung</vt:lpstr>
      <vt:lpstr>Pendelmobilität</vt:lpstr>
      <vt:lpstr>Pendelmobilität</vt:lpstr>
      <vt:lpstr>Zufriedenheit mit dem ÖPNV</vt:lpstr>
      <vt:lpstr>Forschungsvorhaben</vt:lpstr>
      <vt:lpstr>Forschungsvorhaben</vt:lpstr>
      <vt:lpstr>Forschungsvorhaben</vt:lpstr>
      <vt:lpstr>Ausblick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Mattis Helmrich</dc:creator>
  <cp:keywords>Mariya Harbalieva</cp:keywords>
  <cp:lastModifiedBy>Mattis Helmrich</cp:lastModifiedBy>
  <cp:revision>9</cp:revision>
  <cp:lastPrinted>2023-10-14T18:44:01Z</cp:lastPrinted>
  <dcterms:created xsi:type="dcterms:W3CDTF">2025-11-12T14:58:09Z</dcterms:created>
  <dcterms:modified xsi:type="dcterms:W3CDTF">2025-11-17T17:18:32Z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0x010100C3883BFA913288448A4FC66347014DF3</vt:lpwstr>
  </property>
</Properties>
</file>