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7" r:id="rId2"/>
    <p:sldId id="258" r:id="rId3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70" d="100"/>
          <a:sy n="70" d="100"/>
        </p:scale>
        <p:origin x="-48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emf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hyperlink" Target="mailto:vorname.name@haw-hamburg.de" TargetMode="Externa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mailto:vorname.name@haw-hamburg.de" TargetMode="Externa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motions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4487385" y="21133761"/>
            <a:ext cx="7298525" cy="1082568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5522E7EA-12B7-954E-6EE7-CC87137808F0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24100744" y="6916048"/>
            <a:ext cx="9180000" cy="18556424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432000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4C94F5D-0A02-0261-FBF3-28ADC00F1A3C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4645857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32D2C77-07A4-D502-6682-C377B72484A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4489210" y="817236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28C83768-EA7D-2CD8-E3C9-285E26614BCC}"/>
              </a:ext>
            </a:extLst>
          </p:cNvPr>
          <p:cNvSpPr>
            <a:spLocks noGrp="1" noChangeAspect="1"/>
          </p:cNvSpPr>
          <p:nvPr>
            <p:ph type="pic" idx="32"/>
          </p:nvPr>
        </p:nvSpPr>
        <p:spPr>
          <a:xfrm>
            <a:off x="38283970" y="817236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D42C352F-F91B-127E-8A70-12E42A2A5C9C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34489210" y="1073268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4E40C9D1-CB8B-2456-4560-86FB8E71D343}"/>
              </a:ext>
            </a:extLst>
          </p:cNvPr>
          <p:cNvSpPr>
            <a:spLocks noGrp="1" noChangeAspect="1"/>
          </p:cNvSpPr>
          <p:nvPr>
            <p:ph type="pic" idx="34"/>
          </p:nvPr>
        </p:nvSpPr>
        <p:spPr>
          <a:xfrm>
            <a:off x="38283970" y="1073268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6FFE935-6623-BC3C-C62B-581C352AD16C}"/>
              </a:ext>
            </a:extLst>
          </p:cNvPr>
          <p:cNvSpPr/>
          <p:nvPr userDrawn="1"/>
        </p:nvSpPr>
        <p:spPr>
          <a:xfrm>
            <a:off x="4530576" y="26310312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spc="14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spc="141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C4948F5F-8A64-16A3-B183-95AC20EC0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2493" y="26946579"/>
            <a:ext cx="879821" cy="64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55" y="2219497"/>
            <a:ext cx="27000000" cy="3473826"/>
          </a:xfrm>
        </p:spPr>
        <p:txBody>
          <a:bodyPr anchor="b" anchorCtr="0">
            <a:noAutofit/>
          </a:bodyPr>
          <a:lstStyle>
            <a:lvl1pPr>
              <a:lnSpc>
                <a:spcPts val="10600"/>
              </a:lnSpc>
              <a:defRPr sz="8800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75618" y="6916048"/>
            <a:ext cx="9180000" cy="18556424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432000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53384" y="927590"/>
            <a:ext cx="12408174" cy="103304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481375" y="15480953"/>
            <a:ext cx="12380183" cy="7250961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AAD1544-22D7-A9C8-ECAC-F5D8A87DBCBA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34527371" y="15782110"/>
            <a:ext cx="3381839" cy="3276912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481375" y="23058109"/>
            <a:ext cx="4372281" cy="9499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4539938" y="22654491"/>
            <a:ext cx="1980000" cy="1980000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4487385" y="19362949"/>
            <a:ext cx="7298525" cy="1562983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24100744" y="20454251"/>
            <a:ext cx="9180000" cy="5060465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9890D09-2CA1-8CBD-DB95-7A1981688F91}"/>
              </a:ext>
            </a:extLst>
          </p:cNvPr>
          <p:cNvSpPr/>
          <p:nvPr userDrawn="1"/>
        </p:nvSpPr>
        <p:spPr>
          <a:xfrm>
            <a:off x="34384754" y="6972306"/>
            <a:ext cx="6146480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3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8B0367-9C66-18B6-8EE5-AAD09C2D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71868" y="7578244"/>
            <a:ext cx="879821" cy="646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5BE855-646B-435F-3115-76FBDF7D6B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2512" y="25958815"/>
            <a:ext cx="5979195" cy="34205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AE654D-1631-1F15-E061-4B3CDD18D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0211" y="895869"/>
            <a:ext cx="6894195" cy="1781175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ED7CA16-839F-372F-DDB9-5D9A1F39B51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4379403" y="8893677"/>
            <a:ext cx="9180000" cy="3995537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33BDC57-6819-2563-1CC8-805A633883BD}"/>
              </a:ext>
            </a:extLst>
          </p:cNvPr>
          <p:cNvSpPr txBox="1"/>
          <p:nvPr userDrawn="1"/>
        </p:nvSpPr>
        <p:spPr>
          <a:xfrm>
            <a:off x="34408783" y="14594542"/>
            <a:ext cx="5260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081070DA-B759-8843-1750-9A445AF05730}"/>
              </a:ext>
            </a:extLst>
          </p:cNvPr>
          <p:cNvSpPr>
            <a:spLocks noGrp="1" noChangeAspect="1"/>
          </p:cNvSpPr>
          <p:nvPr>
            <p:ph type="pic" idx="29"/>
          </p:nvPr>
        </p:nvSpPr>
        <p:spPr>
          <a:xfrm>
            <a:off x="11098123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EB0E528-CD6E-CCC2-43D8-B8098DD20647}"/>
              </a:ext>
            </a:extLst>
          </p:cNvPr>
          <p:cNvSpPr>
            <a:spLocks noGrp="1" noChangeAspect="1"/>
          </p:cNvSpPr>
          <p:nvPr>
            <p:ph type="pic" idx="30"/>
          </p:nvPr>
        </p:nvSpPr>
        <p:spPr>
          <a:xfrm>
            <a:off x="17550389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1E0C2AD9-74DA-ACFD-F429-8119430436D9}"/>
              </a:ext>
            </a:extLst>
          </p:cNvPr>
          <p:cNvSpPr>
            <a:spLocks noGrp="1" noChangeAspect="1"/>
          </p:cNvSpPr>
          <p:nvPr>
            <p:ph type="pic" idx="31"/>
          </p:nvPr>
        </p:nvSpPr>
        <p:spPr>
          <a:xfrm>
            <a:off x="24002655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:a16="http://schemas.microsoft.com/office/drawing/2014/main" id="{93D98196-FF03-942E-4DDE-E63D5617A51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513742" y="13292929"/>
            <a:ext cx="7256106" cy="88936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A970EA65-4A15-3789-440A-52481DF423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81085" y="15217612"/>
            <a:ext cx="879821" cy="71822"/>
          </a:xfrm>
          <a:prstGeom prst="rect">
            <a:avLst/>
          </a:prstGeom>
        </p:spPr>
      </p:pic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4AD8973-AB19-EF73-96EF-DB4AECE13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5858" y="6916047"/>
            <a:ext cx="9180000" cy="18556425"/>
          </a:xfrm>
        </p:spPr>
        <p:txBody>
          <a:bodyPr wrap="square" numCol="1" spcCol="36000"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432000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9A20EB92-70F1-7C84-16D2-05CBF08707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7255" y="6038712"/>
            <a:ext cx="1687821" cy="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D43714D-4D3E-DDF4-6BE6-43873BA6963C}"/>
              </a:ext>
            </a:extLst>
          </p:cNvPr>
          <p:cNvSpPr txBox="1">
            <a:spLocks/>
          </p:cNvSpPr>
          <p:nvPr userDrawn="1"/>
        </p:nvSpPr>
        <p:spPr>
          <a:xfrm>
            <a:off x="23951238" y="6965651"/>
            <a:ext cx="9180000" cy="1964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>
                <a:latin typeface="Open Sans Light" panose="020B0306030504020204" pitchFamily="34" charset="0"/>
              </a:rPr>
              <a:t>Vit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A3697FA-B7E2-E172-539F-F2D0C4BE24E0}"/>
              </a:ext>
            </a:extLst>
          </p:cNvPr>
          <p:cNvSpPr/>
          <p:nvPr userDrawn="1"/>
        </p:nvSpPr>
        <p:spPr>
          <a:xfrm>
            <a:off x="1293244" y="1024829"/>
            <a:ext cx="9871740" cy="9705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80"/>
              </a:lnSpc>
            </a:pPr>
            <a:r>
              <a:rPr lang="de-DE" sz="2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ELEKTRO-, MEDIEN- </a:t>
            </a:r>
            <a:br>
              <a:rPr lang="de-DE" sz="2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sz="2800" baseline="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031C6E9-B327-261E-1813-6116BFCD6279}"/>
              </a:ext>
            </a:extLst>
          </p:cNvPr>
          <p:cNvSpPr/>
          <p:nvPr userDrawn="1"/>
        </p:nvSpPr>
        <p:spPr>
          <a:xfrm>
            <a:off x="344892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27BE507-1149-9D0E-3646-A9A4BADDF984}"/>
              </a:ext>
            </a:extLst>
          </p:cNvPr>
          <p:cNvSpPr/>
          <p:nvPr userDrawn="1"/>
        </p:nvSpPr>
        <p:spPr>
          <a:xfrm>
            <a:off x="383659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AE6EED-6C89-BB51-73CA-F8871E00E651}"/>
              </a:ext>
            </a:extLst>
          </p:cNvPr>
          <p:cNvSpPr/>
          <p:nvPr userDrawn="1"/>
        </p:nvSpPr>
        <p:spPr>
          <a:xfrm>
            <a:off x="34384754" y="6972306"/>
            <a:ext cx="6146480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3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B467BFE-B91E-B138-DD03-42FAFF1568DD}"/>
              </a:ext>
            </a:extLst>
          </p:cNvPr>
          <p:cNvSpPr/>
          <p:nvPr userDrawn="1"/>
        </p:nvSpPr>
        <p:spPr>
          <a:xfrm>
            <a:off x="34356934" y="13093035"/>
            <a:ext cx="7820858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4258A50-8858-14DF-3EB2-39330E855E26}"/>
              </a:ext>
            </a:extLst>
          </p:cNvPr>
          <p:cNvSpPr/>
          <p:nvPr userDrawn="1"/>
        </p:nvSpPr>
        <p:spPr>
          <a:xfrm>
            <a:off x="344892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A8E21CD-A01F-04F0-05C3-8BD85F162600}"/>
              </a:ext>
            </a:extLst>
          </p:cNvPr>
          <p:cNvSpPr/>
          <p:nvPr userDrawn="1"/>
        </p:nvSpPr>
        <p:spPr>
          <a:xfrm>
            <a:off x="383659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FFE738C-210D-48C5-158B-11C836BC9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81085" y="7578244"/>
            <a:ext cx="879821" cy="6463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C12BB1A3-0270-3A26-E856-FBF8FFE56BBF}"/>
              </a:ext>
            </a:extLst>
          </p:cNvPr>
          <p:cNvSpPr/>
          <p:nvPr userDrawn="1"/>
        </p:nvSpPr>
        <p:spPr>
          <a:xfrm>
            <a:off x="34513742" y="15747023"/>
            <a:ext cx="3420000" cy="3311999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915CA8-17AB-DAA1-8CB6-43DE4F680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2512" y="25958815"/>
            <a:ext cx="5979195" cy="342053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0636BF4-DBC6-4248-EE42-7BEDA734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13742" y="22619840"/>
            <a:ext cx="1980000" cy="1980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F0445C62-E971-E4FF-710D-90FAA3D88876}"/>
              </a:ext>
            </a:extLst>
          </p:cNvPr>
          <p:cNvSpPr/>
          <p:nvPr userDrawn="1"/>
        </p:nvSpPr>
        <p:spPr>
          <a:xfrm>
            <a:off x="34430099" y="19366020"/>
            <a:ext cx="7357936" cy="300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5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E45AD43-6C6B-8240-245F-9A3A4F57957F}"/>
              </a:ext>
            </a:extLst>
          </p:cNvPr>
          <p:cNvSpPr txBox="1"/>
          <p:nvPr userDrawn="1"/>
        </p:nvSpPr>
        <p:spPr>
          <a:xfrm>
            <a:off x="34408783" y="14594542"/>
            <a:ext cx="5260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99C5F18-31EA-1B49-84C1-18B712CC28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481085" y="15217612"/>
            <a:ext cx="879821" cy="7182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D9CD8D9B-FC09-D282-0BF0-67EFD6E1CF49}"/>
              </a:ext>
            </a:extLst>
          </p:cNvPr>
          <p:cNvSpPr/>
          <p:nvPr userDrawn="1"/>
        </p:nvSpPr>
        <p:spPr>
          <a:xfrm>
            <a:off x="4530576" y="26310312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spc="14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spc="141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29532A4-42B2-26EE-D5BB-67C5007F9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13" y="26946579"/>
            <a:ext cx="879821" cy="64639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FA98F8C7-B27A-F293-3CF0-3984EE7AA016}"/>
              </a:ext>
            </a:extLst>
          </p:cNvPr>
          <p:cNvSpPr/>
          <p:nvPr userDrawn="1"/>
        </p:nvSpPr>
        <p:spPr>
          <a:xfrm>
            <a:off x="14330568" y="11188171"/>
            <a:ext cx="9180000" cy="4470998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1E1978D-111A-AEE7-6300-C3B1B08AE9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0211" y="895869"/>
            <a:ext cx="6894195" cy="1781175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26AA9DA5-266B-8438-4A52-9EF04D4A423C}"/>
              </a:ext>
            </a:extLst>
          </p:cNvPr>
          <p:cNvSpPr/>
          <p:nvPr userDrawn="1"/>
        </p:nvSpPr>
        <p:spPr>
          <a:xfrm>
            <a:off x="1293241" y="3050065"/>
            <a:ext cx="27014008" cy="279025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8766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29CC0FC-E364-E2B0-7F88-94BDEF948CF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7255" y="6038712"/>
            <a:ext cx="1687821" cy="1616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ADB7F9C5-8A84-97CF-8D5E-E70ED5DBC2CA}"/>
              </a:ext>
            </a:extLst>
          </p:cNvPr>
          <p:cNvSpPr/>
          <p:nvPr userDrawn="1"/>
        </p:nvSpPr>
        <p:spPr>
          <a:xfrm>
            <a:off x="4620190" y="27323310"/>
            <a:ext cx="6056866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1AD1327-6052-BCE3-62AF-EC003DBB2ED7}"/>
              </a:ext>
            </a:extLst>
          </p:cNvPr>
          <p:cNvSpPr/>
          <p:nvPr userDrawn="1"/>
        </p:nvSpPr>
        <p:spPr>
          <a:xfrm>
            <a:off x="11125558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B2322FA-C566-014A-0BFE-E55D561C4E62}"/>
              </a:ext>
            </a:extLst>
          </p:cNvPr>
          <p:cNvSpPr/>
          <p:nvPr userDrawn="1"/>
        </p:nvSpPr>
        <p:spPr>
          <a:xfrm>
            <a:off x="17589316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DE6BFC-FADE-A364-F29C-3F4F503BA1DF}"/>
              </a:ext>
            </a:extLst>
          </p:cNvPr>
          <p:cNvSpPr/>
          <p:nvPr userDrawn="1"/>
        </p:nvSpPr>
        <p:spPr>
          <a:xfrm>
            <a:off x="24053074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80B334F5-06AF-EEEF-4457-3DFC83C50CA7}"/>
              </a:ext>
            </a:extLst>
          </p:cNvPr>
          <p:cNvSpPr/>
          <p:nvPr userDrawn="1"/>
        </p:nvSpPr>
        <p:spPr>
          <a:xfrm>
            <a:off x="1433536" y="15379560"/>
            <a:ext cx="12421559" cy="726505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9822972-180F-9261-9EFE-37A512BEE93B}"/>
              </a:ext>
            </a:extLst>
          </p:cNvPr>
          <p:cNvSpPr/>
          <p:nvPr userDrawn="1"/>
        </p:nvSpPr>
        <p:spPr>
          <a:xfrm>
            <a:off x="1368222" y="22955786"/>
            <a:ext cx="11536348" cy="94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10"/>
              </a:lnSpc>
            </a:pP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7AA09FD-516E-6621-58B4-F6D52561A6EC}"/>
              </a:ext>
            </a:extLst>
          </p:cNvPr>
          <p:cNvSpPr>
            <a:spLocks/>
          </p:cNvSpPr>
          <p:nvPr userDrawn="1"/>
        </p:nvSpPr>
        <p:spPr>
          <a:xfrm>
            <a:off x="14265254" y="6895030"/>
            <a:ext cx="9180000" cy="2085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EBF6C7-1DC6-E7E7-0533-6E13CC9CC26E}"/>
              </a:ext>
            </a:extLst>
          </p:cNvPr>
          <p:cNvSpPr>
            <a:spLocks/>
          </p:cNvSpPr>
          <p:nvPr userDrawn="1"/>
        </p:nvSpPr>
        <p:spPr>
          <a:xfrm>
            <a:off x="4658213" y="6897045"/>
            <a:ext cx="9180000" cy="792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47C04BA-46F9-7BC5-3EA5-DA333799A627}"/>
              </a:ext>
            </a:extLst>
          </p:cNvPr>
          <p:cNvSpPr/>
          <p:nvPr userDrawn="1"/>
        </p:nvSpPr>
        <p:spPr>
          <a:xfrm>
            <a:off x="24074274" y="19486788"/>
            <a:ext cx="5946679" cy="4369566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311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layout mit Raster zur An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332E418-30A6-9E1C-46E8-5D32D0703D58}"/>
              </a:ext>
            </a:extLst>
          </p:cNvPr>
          <p:cNvSpPr>
            <a:spLocks/>
          </p:cNvSpPr>
          <p:nvPr userDrawn="1"/>
        </p:nvSpPr>
        <p:spPr>
          <a:xfrm>
            <a:off x="24053073" y="7034224"/>
            <a:ext cx="2821721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79C626-B67E-82DC-5CCF-D5627E95C398}"/>
              </a:ext>
            </a:extLst>
          </p:cNvPr>
          <p:cNvSpPr>
            <a:spLocks/>
          </p:cNvSpPr>
          <p:nvPr userDrawn="1"/>
        </p:nvSpPr>
        <p:spPr>
          <a:xfrm>
            <a:off x="27284953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633844-95A8-3ED2-1B32-895971C9E06D}"/>
              </a:ext>
            </a:extLst>
          </p:cNvPr>
          <p:cNvSpPr>
            <a:spLocks/>
          </p:cNvSpPr>
          <p:nvPr userDrawn="1"/>
        </p:nvSpPr>
        <p:spPr>
          <a:xfrm>
            <a:off x="30516836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F20946E-E400-94B6-F617-CBDC527387EB}"/>
              </a:ext>
            </a:extLst>
          </p:cNvPr>
          <p:cNvSpPr>
            <a:spLocks/>
          </p:cNvSpPr>
          <p:nvPr userDrawn="1"/>
        </p:nvSpPr>
        <p:spPr>
          <a:xfrm>
            <a:off x="14357437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AF75288-96B9-94E5-3651-EA9B3261D2BD}"/>
              </a:ext>
            </a:extLst>
          </p:cNvPr>
          <p:cNvSpPr>
            <a:spLocks/>
          </p:cNvSpPr>
          <p:nvPr userDrawn="1"/>
        </p:nvSpPr>
        <p:spPr>
          <a:xfrm>
            <a:off x="17589316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977DE19-7043-DD0D-4B55-DCFE1FF55FDF}"/>
              </a:ext>
            </a:extLst>
          </p:cNvPr>
          <p:cNvSpPr>
            <a:spLocks/>
          </p:cNvSpPr>
          <p:nvPr userDrawn="1"/>
        </p:nvSpPr>
        <p:spPr>
          <a:xfrm>
            <a:off x="20821195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7667D4-5AF8-4AE1-01C3-D46C65B9D38B}"/>
              </a:ext>
            </a:extLst>
          </p:cNvPr>
          <p:cNvSpPr txBox="1">
            <a:spLocks/>
          </p:cNvSpPr>
          <p:nvPr userDrawn="1"/>
        </p:nvSpPr>
        <p:spPr>
          <a:xfrm>
            <a:off x="23951238" y="6965651"/>
            <a:ext cx="9180000" cy="1964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>
                <a:latin typeface="Open Sans Light" panose="020B0306030504020204" pitchFamily="34" charset="0"/>
              </a:rPr>
              <a:t>Vit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3E5DBAE-180C-C970-7966-2AAD0C142FEE}"/>
              </a:ext>
            </a:extLst>
          </p:cNvPr>
          <p:cNvSpPr>
            <a:spLocks/>
          </p:cNvSpPr>
          <p:nvPr userDrawn="1"/>
        </p:nvSpPr>
        <p:spPr>
          <a:xfrm>
            <a:off x="14265254" y="6895030"/>
            <a:ext cx="9180000" cy="2085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B9DC426-02DE-2CDD-EAC0-BD9F0A104981}"/>
              </a:ext>
            </a:extLst>
          </p:cNvPr>
          <p:cNvSpPr/>
          <p:nvPr userDrawn="1"/>
        </p:nvSpPr>
        <p:spPr>
          <a:xfrm>
            <a:off x="1429921" y="820361"/>
            <a:ext cx="12588335" cy="10571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B6BB1DE-3BB6-FDE9-9A4F-958EFC056187}"/>
              </a:ext>
            </a:extLst>
          </p:cNvPr>
          <p:cNvSpPr>
            <a:spLocks/>
          </p:cNvSpPr>
          <p:nvPr userDrawn="1"/>
        </p:nvSpPr>
        <p:spPr>
          <a:xfrm>
            <a:off x="1429921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B9C2953-4059-2788-B88E-452D019B9E82}"/>
              </a:ext>
            </a:extLst>
          </p:cNvPr>
          <p:cNvSpPr>
            <a:spLocks/>
          </p:cNvSpPr>
          <p:nvPr userDrawn="1"/>
        </p:nvSpPr>
        <p:spPr>
          <a:xfrm>
            <a:off x="4661800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F44907A-33A1-BB8E-8794-18BA70C3BCAD}"/>
              </a:ext>
            </a:extLst>
          </p:cNvPr>
          <p:cNvSpPr>
            <a:spLocks/>
          </p:cNvSpPr>
          <p:nvPr userDrawn="1"/>
        </p:nvSpPr>
        <p:spPr>
          <a:xfrm>
            <a:off x="7893679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58F6ADD-FC7A-EF6A-7EC7-000D00E2C1E6}"/>
              </a:ext>
            </a:extLst>
          </p:cNvPr>
          <p:cNvSpPr>
            <a:spLocks/>
          </p:cNvSpPr>
          <p:nvPr userDrawn="1"/>
        </p:nvSpPr>
        <p:spPr>
          <a:xfrm>
            <a:off x="11125558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DF05751-30EE-3522-8A7D-790EE4B8A398}"/>
              </a:ext>
            </a:extLst>
          </p:cNvPr>
          <p:cNvSpPr/>
          <p:nvPr userDrawn="1"/>
        </p:nvSpPr>
        <p:spPr>
          <a:xfrm>
            <a:off x="4620190" y="26310311"/>
            <a:ext cx="28758401" cy="31394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F6C9289-FAEF-CDC5-0E26-A616605C686A}"/>
              </a:ext>
            </a:extLst>
          </p:cNvPr>
          <p:cNvSpPr/>
          <p:nvPr userDrawn="1"/>
        </p:nvSpPr>
        <p:spPr>
          <a:xfrm>
            <a:off x="34489210" y="7034224"/>
            <a:ext cx="7280638" cy="176002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ED453C9-49DF-780A-4656-72D250C606CA}"/>
              </a:ext>
            </a:extLst>
          </p:cNvPr>
          <p:cNvSpPr/>
          <p:nvPr userDrawn="1"/>
        </p:nvSpPr>
        <p:spPr>
          <a:xfrm>
            <a:off x="1429921" y="2592865"/>
            <a:ext cx="31935628" cy="36580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83345A7-23E5-DB2F-54F3-D11A124924AE}"/>
              </a:ext>
            </a:extLst>
          </p:cNvPr>
          <p:cNvSpPr txBox="1"/>
          <p:nvPr userDrawn="1"/>
        </p:nvSpPr>
        <p:spPr>
          <a:xfrm>
            <a:off x="14759504" y="590038"/>
            <a:ext cx="8395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600" b="1" dirty="0">
                <a:solidFill>
                  <a:schemeClr val="bg1">
                    <a:lumMod val="7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FORMAT A0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A9E8BFB-375B-1A2E-F77E-5A55AC8E3D8D}"/>
              </a:ext>
            </a:extLst>
          </p:cNvPr>
          <p:cNvSpPr/>
          <p:nvPr userDrawn="1"/>
        </p:nvSpPr>
        <p:spPr>
          <a:xfrm>
            <a:off x="1433536" y="15379560"/>
            <a:ext cx="12377449" cy="726505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EAC238B-19B5-7483-3E0C-CA7660F0CE8A}"/>
              </a:ext>
            </a:extLst>
          </p:cNvPr>
          <p:cNvSpPr/>
          <p:nvPr userDrawn="1"/>
        </p:nvSpPr>
        <p:spPr>
          <a:xfrm>
            <a:off x="344892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5CFAE6C-C165-6FC8-0A68-6E341A5D0056}"/>
              </a:ext>
            </a:extLst>
          </p:cNvPr>
          <p:cNvSpPr/>
          <p:nvPr userDrawn="1"/>
        </p:nvSpPr>
        <p:spPr>
          <a:xfrm>
            <a:off x="383659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5A67340-DD08-AB09-CA5F-ADD8C109F419}"/>
              </a:ext>
            </a:extLst>
          </p:cNvPr>
          <p:cNvSpPr/>
          <p:nvPr userDrawn="1"/>
        </p:nvSpPr>
        <p:spPr>
          <a:xfrm>
            <a:off x="34384754" y="6972306"/>
            <a:ext cx="6146480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3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419E9E8-D557-E24E-68A0-FE4C5B631B0A}"/>
              </a:ext>
            </a:extLst>
          </p:cNvPr>
          <p:cNvSpPr/>
          <p:nvPr userDrawn="1"/>
        </p:nvSpPr>
        <p:spPr>
          <a:xfrm>
            <a:off x="34356934" y="13093035"/>
            <a:ext cx="7820858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E3D46A8-25B7-F440-0101-4E61D66E5869}"/>
              </a:ext>
            </a:extLst>
          </p:cNvPr>
          <p:cNvSpPr/>
          <p:nvPr userDrawn="1"/>
        </p:nvSpPr>
        <p:spPr>
          <a:xfrm>
            <a:off x="344892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35A1874-498B-5B39-32DC-A15D63D7A464}"/>
              </a:ext>
            </a:extLst>
          </p:cNvPr>
          <p:cNvSpPr/>
          <p:nvPr userDrawn="1"/>
        </p:nvSpPr>
        <p:spPr>
          <a:xfrm>
            <a:off x="383659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16D133A-3EA8-9FA0-FA6C-47B4867BD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04525" y="7578244"/>
            <a:ext cx="879821" cy="6463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7ED58679-A856-90A7-0B10-505C06E3BF9D}"/>
              </a:ext>
            </a:extLst>
          </p:cNvPr>
          <p:cNvSpPr/>
          <p:nvPr userDrawn="1"/>
        </p:nvSpPr>
        <p:spPr>
          <a:xfrm>
            <a:off x="34513742" y="15747023"/>
            <a:ext cx="3420000" cy="3311999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3C3C222-F90C-58BC-5AB2-E03961B62553}"/>
              </a:ext>
            </a:extLst>
          </p:cNvPr>
          <p:cNvSpPr/>
          <p:nvPr userDrawn="1"/>
        </p:nvSpPr>
        <p:spPr>
          <a:xfrm>
            <a:off x="4620190" y="27323310"/>
            <a:ext cx="6056866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B5FA2BE-1BDD-B211-D612-F8D01CB18570}"/>
              </a:ext>
            </a:extLst>
          </p:cNvPr>
          <p:cNvSpPr/>
          <p:nvPr userDrawn="1"/>
        </p:nvSpPr>
        <p:spPr>
          <a:xfrm>
            <a:off x="11125558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F53CD13-A3DE-3CFE-AC9F-62E41CE02E2F}"/>
              </a:ext>
            </a:extLst>
          </p:cNvPr>
          <p:cNvSpPr/>
          <p:nvPr userDrawn="1"/>
        </p:nvSpPr>
        <p:spPr>
          <a:xfrm>
            <a:off x="17589316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5079FD-0FDB-154B-9EE3-785D9D588324}"/>
              </a:ext>
            </a:extLst>
          </p:cNvPr>
          <p:cNvSpPr/>
          <p:nvPr userDrawn="1"/>
        </p:nvSpPr>
        <p:spPr>
          <a:xfrm>
            <a:off x="24053074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F206B69D-20BC-8EEC-14F3-B4FE3F537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2512" y="25958815"/>
            <a:ext cx="5979195" cy="342053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FB3174F-B282-38C7-0A62-095761734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13742" y="22619840"/>
            <a:ext cx="1980000" cy="1980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A6434071-FA33-FA67-388B-5B3D0B1AC504}"/>
              </a:ext>
            </a:extLst>
          </p:cNvPr>
          <p:cNvSpPr/>
          <p:nvPr userDrawn="1"/>
        </p:nvSpPr>
        <p:spPr>
          <a:xfrm>
            <a:off x="34430099" y="19366020"/>
            <a:ext cx="7357936" cy="300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5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8FB7360-5598-133A-31CA-004E5C2B2EE0}"/>
              </a:ext>
            </a:extLst>
          </p:cNvPr>
          <p:cNvSpPr>
            <a:spLocks/>
          </p:cNvSpPr>
          <p:nvPr userDrawn="1"/>
        </p:nvSpPr>
        <p:spPr>
          <a:xfrm>
            <a:off x="4658213" y="6897045"/>
            <a:ext cx="9180000" cy="792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7E8BE72-BB33-8910-36BA-08C90A2CB4BA}"/>
              </a:ext>
            </a:extLst>
          </p:cNvPr>
          <p:cNvSpPr/>
          <p:nvPr userDrawn="1"/>
        </p:nvSpPr>
        <p:spPr>
          <a:xfrm>
            <a:off x="4530576" y="26310312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spc="14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spc="141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05D34556-9358-B6C9-03E4-D540CF65A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13" y="26946579"/>
            <a:ext cx="879821" cy="64639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F02B85B3-D2E4-004A-3908-6C8B0C78B7F2}"/>
              </a:ext>
            </a:extLst>
          </p:cNvPr>
          <p:cNvSpPr/>
          <p:nvPr userDrawn="1"/>
        </p:nvSpPr>
        <p:spPr>
          <a:xfrm>
            <a:off x="14330568" y="11188171"/>
            <a:ext cx="9210511" cy="4470998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849FA63-6F40-3A85-6F36-B83E374C7544}"/>
              </a:ext>
            </a:extLst>
          </p:cNvPr>
          <p:cNvSpPr/>
          <p:nvPr userDrawn="1"/>
        </p:nvSpPr>
        <p:spPr>
          <a:xfrm>
            <a:off x="24074274" y="19486788"/>
            <a:ext cx="5946679" cy="4369566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67647788-9470-E0E4-1BF8-7C05AD3456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470211" y="895869"/>
            <a:ext cx="6894195" cy="1781175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A3DD0DC4-A7A0-F427-9B7E-F770D90DA8F0}"/>
              </a:ext>
            </a:extLst>
          </p:cNvPr>
          <p:cNvSpPr/>
          <p:nvPr userDrawn="1"/>
        </p:nvSpPr>
        <p:spPr>
          <a:xfrm>
            <a:off x="1293241" y="3050065"/>
            <a:ext cx="27014008" cy="279025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8766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D9CDE3C9-FBEA-88F6-08BB-C4BD4EC1F38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57255" y="6038712"/>
            <a:ext cx="1687821" cy="1616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926942C9-C339-EE54-DDB3-506FD1621AC8}"/>
              </a:ext>
            </a:extLst>
          </p:cNvPr>
          <p:cNvSpPr txBox="1"/>
          <p:nvPr userDrawn="1"/>
        </p:nvSpPr>
        <p:spPr>
          <a:xfrm>
            <a:off x="34408783" y="14594542"/>
            <a:ext cx="5260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9F8B0CDB-3705-9861-2D86-C45BDD36D9E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481085" y="15241058"/>
            <a:ext cx="879821" cy="71822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5B83D274-D3AD-B80D-B749-8941B42C97B9}"/>
              </a:ext>
            </a:extLst>
          </p:cNvPr>
          <p:cNvSpPr/>
          <p:nvPr userDrawn="1"/>
        </p:nvSpPr>
        <p:spPr>
          <a:xfrm>
            <a:off x="1368222" y="22955786"/>
            <a:ext cx="11536348" cy="94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10"/>
              </a:lnSpc>
            </a:pP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11FD6FC-E8E6-9285-BAA5-7523CA87B68A}"/>
              </a:ext>
            </a:extLst>
          </p:cNvPr>
          <p:cNvSpPr/>
          <p:nvPr userDrawn="1"/>
        </p:nvSpPr>
        <p:spPr>
          <a:xfrm>
            <a:off x="1293244" y="1024829"/>
            <a:ext cx="9871740" cy="9705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8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ELEKTRO-, MEDIEN- </a:t>
            </a:r>
            <a:b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5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69" r:id="rId3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422DDF-72F5-6322-C61D-082F86EE6967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ABB8C6-F2AB-EB85-571F-D1480F25B41E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39806D5-6E4F-856C-FE2E-710FECB1FD98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0727BE4-B10D-4534-F35A-1EBA93C8F0D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FDBB01-086F-EF0A-E262-D39941BFB7F0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FE53F6F-7124-7BCB-DA8D-36D3D9805BE4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5B035B3-24AD-F512-7014-7E37B0C96D22}"/>
              </a:ext>
            </a:extLst>
          </p:cNvPr>
          <p:cNvSpPr>
            <a:spLocks noGrp="1"/>
          </p:cNvSpPr>
          <p:nvPr>
            <p:ph type="pic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B51DD3C-2CDD-770A-7CEE-4F696C41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A7B0628-9CAB-3DDB-1177-190CB526DB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8E35FDA-85F2-5B00-76B1-8429A88055E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A02B1FC-A91E-C35A-4B75-5776E438C528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DCEB811-4094-9E58-A277-34BEE0AFE65C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84DF36A4-38E0-766D-5A0E-05A1D1B0D400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87598A8-4582-6F0F-F395-F4C8FC65B84D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F0648D27-5E4F-90F4-7EFE-21FAB777BF70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9349FD0-C6DD-04EB-B3D1-99005C7E0E4A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D677C8A-673D-DF79-BE7E-6B068351586F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1407B333-E76A-8907-7E11-253195833F08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964BC582-43A6-D31E-317A-54105367C740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E14E02B1-7F11-25AB-38B8-27B521E22ACF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E442A346-B119-8C79-F49F-A43988EDFE7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232D4912-B8E8-6754-8297-A4BED7368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91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5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Martel Heavy</vt:lpstr>
      <vt:lpstr>Open Sans</vt:lpstr>
      <vt:lpstr>Open Sans Extrabold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45</cp:revision>
  <dcterms:created xsi:type="dcterms:W3CDTF">2025-07-17T12:21:15Z</dcterms:created>
  <dcterms:modified xsi:type="dcterms:W3CDTF">2026-03-11T10:45:27Z</dcterms:modified>
</cp:coreProperties>
</file>