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7" r:id="rId2"/>
    <p:sldId id="258" r:id="rId3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7" d="100"/>
          <a:sy n="37" d="100"/>
        </p:scale>
        <p:origin x="18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emf"/><Relationship Id="rId7" Type="http://schemas.openxmlformats.org/officeDocument/2006/relationships/hyperlink" Target="mailto:Vorname.name@haw-hamburg.de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emf"/><Relationship Id="rId7" Type="http://schemas.openxmlformats.org/officeDocument/2006/relationships/hyperlink" Target="mailto:Vorname.name@haw-hamburg.de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motions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4163817" y="14926945"/>
            <a:ext cx="5162266" cy="36167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5522E7EA-12B7-954E-6EE7-CC87137808F0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16595960" y="4721575"/>
            <a:ext cx="6402449" cy="1352250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360000">
              <a:lnSpc>
                <a:spcPts val="3000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4C94F5D-0A02-0261-FBF3-28ADC00F1A3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86028" y="19330694"/>
            <a:ext cx="4068000" cy="14400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32D2C77-07A4-D502-6682-C377B72484A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4163817" y="5510952"/>
            <a:ext cx="2418975" cy="1558586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28C83768-EA7D-2CD8-E3C9-285E26614BCC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24163816" y="5510952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D42C352F-F91B-127E-8A70-12E42A2A5C9C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24163817" y="7319327"/>
            <a:ext cx="2418975" cy="1558586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4E40C9D1-CB8B-2456-4560-86FB8E71D343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>
            <a:off x="24163816" y="7319327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6FFE935-6623-BC3C-C62B-581C352AD16C}"/>
              </a:ext>
            </a:extLst>
          </p:cNvPr>
          <p:cNvSpPr/>
          <p:nvPr userDrawn="1"/>
        </p:nvSpPr>
        <p:spPr>
          <a:xfrm>
            <a:off x="3269802" y="18583184"/>
            <a:ext cx="4215941" cy="260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695" b="1" spc="100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1695" spc="1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60" y="1756752"/>
            <a:ext cx="22588153" cy="2264488"/>
          </a:xfrm>
        </p:spPr>
        <p:txBody>
          <a:bodyPr anchor="b" anchorCtr="0">
            <a:noAutofit/>
          </a:bodyPr>
          <a:lstStyle>
            <a:lvl1pPr>
              <a:lnSpc>
                <a:spcPts val="7487"/>
              </a:lnSpc>
              <a:defRPr sz="6215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34694" y="4721575"/>
            <a:ext cx="6346636" cy="13510168"/>
          </a:xfrm>
        </p:spPr>
        <p:txBody>
          <a:bodyPr lIns="0" tIns="0" rIns="0" bIns="0">
            <a:noAutofit/>
          </a:bodyPr>
          <a:lstStyle>
            <a:lvl1pPr marL="0" indent="-360000">
              <a:lnSpc>
                <a:spcPts val="3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360000">
              <a:lnSpc>
                <a:spcPts val="3000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27982" y="580288"/>
            <a:ext cx="6523927" cy="635919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47781" y="10934321"/>
            <a:ext cx="8464916" cy="5121412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AAD1544-22D7-A9C8-ECAC-F5D8A87DBCB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24163817" y="11147031"/>
            <a:ext cx="2391984" cy="2314509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047780" y="16385587"/>
            <a:ext cx="8464915" cy="769098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9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24163816" y="16001048"/>
            <a:ext cx="1440000" cy="14400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24163817" y="13676206"/>
            <a:ext cx="5162266" cy="110394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17046519" y="14580402"/>
            <a:ext cx="6588000" cy="3670889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ED7CA16-839F-372F-DDB9-5D9A1F39B51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924371" y="6281674"/>
            <a:ext cx="6402449" cy="2863354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EB0E528-CD6E-CCC2-43D8-B8098DD20647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12190327" y="19330695"/>
            <a:ext cx="4068000" cy="1415449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1E0C2AD9-74DA-ACFD-F429-8119430436D9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16595960" y="19330695"/>
            <a:ext cx="4068000" cy="1415449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:a16="http://schemas.microsoft.com/office/drawing/2014/main" id="{93D98196-FF03-942E-4DDE-E63D5617A51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4163817" y="9229246"/>
            <a:ext cx="5132263" cy="6281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1800" baseline="0">
                <a:solidFill>
                  <a:srgbClr val="26AFF6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4AD8973-AB19-EF73-96EF-DB4AECE13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6027" y="4721575"/>
            <a:ext cx="6226669" cy="13510168"/>
          </a:xfrm>
        </p:spPr>
        <p:txBody>
          <a:bodyPr wrap="square" lIns="0" tIns="0" rIns="0" bIns="0" numCol="1" spcCol="36000">
            <a:noAutofit/>
          </a:bodyPr>
          <a:lstStyle>
            <a:lvl1pPr marL="0" indent="-360000">
              <a:lnSpc>
                <a:spcPts val="3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360000">
              <a:lnSpc>
                <a:spcPts val="3000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12F784A-27BC-6BB6-1007-7AAECF05DDDE}"/>
              </a:ext>
            </a:extLst>
          </p:cNvPr>
          <p:cNvSpPr/>
          <p:nvPr userDrawn="1"/>
        </p:nvSpPr>
        <p:spPr>
          <a:xfrm>
            <a:off x="24163817" y="4710885"/>
            <a:ext cx="43474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FB7E084-CF0A-847F-2087-9AC0D0205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3817" y="5139466"/>
            <a:ext cx="622300" cy="4571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B0CC6F7-934D-7B35-C211-D0EC2F6360CF}"/>
              </a:ext>
            </a:extLst>
          </p:cNvPr>
          <p:cNvSpPr txBox="1"/>
          <p:nvPr userDrawn="1"/>
        </p:nvSpPr>
        <p:spPr>
          <a:xfrm>
            <a:off x="24163817" y="10343632"/>
            <a:ext cx="372106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A53382F-B2F2-3F1A-DF1F-756B43072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63817" y="10800915"/>
            <a:ext cx="622300" cy="508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9BBD5A2-D599-A346-7D2F-DA89649D5C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0720" y="3932762"/>
            <a:ext cx="1193800" cy="11430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3C3DB1-53D8-74B8-F280-9415FC8EDF3B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>
            <a:off x="7754507" y="19330695"/>
            <a:ext cx="4068000" cy="1426456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22337B6-6485-1C05-E4CB-DB0D9362AF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309007" y="618594"/>
            <a:ext cx="4805045" cy="124142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297B42-F494-1CF1-BA07-12521E2827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375424" y="18345681"/>
            <a:ext cx="4229100" cy="241935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A74BD09-60DC-004E-7AED-5CD6F1D40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4766" y="19044329"/>
            <a:ext cx="622300" cy="45719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DEFDC9-5027-C115-1647-39610B1C3421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>
            <a:off x="27070302" y="5510952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2A9A3C6-8C80-35F5-09EE-B18EDD1C46D1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>
            <a:off x="27070302" y="7319327"/>
            <a:ext cx="2484000" cy="1558800"/>
          </a:xfrm>
        </p:spPr>
        <p:txBody>
          <a:bodyPr anchor="t">
            <a:normAutofit/>
          </a:bodyPr>
          <a:lstStyle>
            <a:lvl1pPr marL="0" indent="0">
              <a:buNone/>
              <a:defRPr sz="1695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DDE12CA-491C-74F3-FA4F-7BE4E93A7935}"/>
              </a:ext>
            </a:extLst>
          </p:cNvPr>
          <p:cNvSpPr/>
          <p:nvPr userDrawn="1"/>
        </p:nvSpPr>
        <p:spPr>
          <a:xfrm>
            <a:off x="9907609" y="4691543"/>
            <a:ext cx="6395064" cy="1546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000"/>
              </a:lnSpc>
            </a:pPr>
            <a:endParaRPr lang="de-DE" sz="2400" b="1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officidebit</a:t>
            </a:r>
            <a:r>
              <a:rPr lang="de-DE" sz="2400" dirty="0">
                <a:latin typeface="Open Sans Light" panose="020B0306030504020204" pitchFamily="34" charset="0"/>
              </a:rPr>
              <a:t> ex </a:t>
            </a:r>
            <a:r>
              <a:rPr lang="de-DE" sz="2400" dirty="0" err="1">
                <a:latin typeface="Open Sans Light" panose="020B0306030504020204" pitchFamily="34" charset="0"/>
              </a:rPr>
              <a:t>excessus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Nullabo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ritiur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autam</a:t>
            </a:r>
            <a:r>
              <a:rPr lang="de-DE" sz="2400" dirty="0">
                <a:latin typeface="Open Sans Light" panose="020B0306030504020204" pitchFamily="34" charset="0"/>
              </a:rPr>
              <a:t>, quo </a:t>
            </a:r>
            <a:r>
              <a:rPr lang="de-DE" sz="2400" dirty="0" err="1">
                <a:latin typeface="Open Sans Light" panose="020B0306030504020204" pitchFamily="34" charset="0"/>
              </a:rPr>
              <a:t>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B2C87-5C54-E0BA-0770-E99BE6299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13065" y="618594"/>
            <a:ext cx="4805045" cy="124142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3EF390F-3818-A771-0112-EDE6426BD43E}"/>
              </a:ext>
            </a:extLst>
          </p:cNvPr>
          <p:cNvSpPr/>
          <p:nvPr userDrawn="1"/>
        </p:nvSpPr>
        <p:spPr>
          <a:xfrm>
            <a:off x="914713" y="1818884"/>
            <a:ext cx="191070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0D22672-08DA-256A-41D0-AD64E558B7BB}"/>
              </a:ext>
            </a:extLst>
          </p:cNvPr>
          <p:cNvSpPr/>
          <p:nvPr userDrawn="1"/>
        </p:nvSpPr>
        <p:spPr>
          <a:xfrm>
            <a:off x="1037042" y="10041084"/>
            <a:ext cx="8554164" cy="5138591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E17AFE-13D8-0730-192F-3F31C9A1E2B3}"/>
              </a:ext>
            </a:extLst>
          </p:cNvPr>
          <p:cNvSpPr/>
          <p:nvPr userDrawn="1"/>
        </p:nvSpPr>
        <p:spPr>
          <a:xfrm>
            <a:off x="930333" y="15476276"/>
            <a:ext cx="8554164" cy="64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DCF5A7E-5937-168C-75CE-FF1E074E61A4}"/>
              </a:ext>
            </a:extLst>
          </p:cNvPr>
          <p:cNvSpPr/>
          <p:nvPr userDrawn="1"/>
        </p:nvSpPr>
        <p:spPr>
          <a:xfrm>
            <a:off x="24198366" y="5500994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565C16AD-E3F0-B692-C50A-4721421A886C}"/>
              </a:ext>
            </a:extLst>
          </p:cNvPr>
          <p:cNvSpPr/>
          <p:nvPr userDrawn="1"/>
        </p:nvSpPr>
        <p:spPr>
          <a:xfrm>
            <a:off x="26940366" y="5500994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6FB77DE3-0641-9F5D-BAF9-695B2AB29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20" y="3932762"/>
            <a:ext cx="1193800" cy="11430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EA0697DE-3E5C-2382-41D5-2ACF9F7356B6}"/>
              </a:ext>
            </a:extLst>
          </p:cNvPr>
          <p:cNvSpPr/>
          <p:nvPr userDrawn="1"/>
        </p:nvSpPr>
        <p:spPr>
          <a:xfrm>
            <a:off x="24101385" y="4710885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D7E3453-018F-F3AF-1314-2BEFAEF70D78}"/>
              </a:ext>
            </a:extLst>
          </p:cNvPr>
          <p:cNvSpPr/>
          <p:nvPr userDrawn="1"/>
        </p:nvSpPr>
        <p:spPr>
          <a:xfrm>
            <a:off x="24104806" y="9147885"/>
            <a:ext cx="553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aseline="0" dirty="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6DCBCD1-EAA6-6363-DE62-52AF5F9C5FA6}"/>
              </a:ext>
            </a:extLst>
          </p:cNvPr>
          <p:cNvSpPr/>
          <p:nvPr userDrawn="1"/>
        </p:nvSpPr>
        <p:spPr>
          <a:xfrm>
            <a:off x="24198366" y="7352280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3DE3760-6E56-2915-6332-7C5788EF7951}"/>
              </a:ext>
            </a:extLst>
          </p:cNvPr>
          <p:cNvSpPr/>
          <p:nvPr userDrawn="1"/>
        </p:nvSpPr>
        <p:spPr>
          <a:xfrm>
            <a:off x="26940366" y="7352280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676160CE-917F-9AB6-B5CB-0FAFE378E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09198" y="5139466"/>
            <a:ext cx="622300" cy="45719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288495EA-A072-58C5-6C23-60EEC3F3BCDD}"/>
              </a:ext>
            </a:extLst>
          </p:cNvPr>
          <p:cNvSpPr/>
          <p:nvPr userDrawn="1"/>
        </p:nvSpPr>
        <p:spPr>
          <a:xfrm>
            <a:off x="3267871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2DF9592-9DDF-0558-6037-6CD11951AF4E}"/>
              </a:ext>
            </a:extLst>
          </p:cNvPr>
          <p:cNvSpPr/>
          <p:nvPr userDrawn="1"/>
        </p:nvSpPr>
        <p:spPr>
          <a:xfrm>
            <a:off x="7694855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8BC962D-5201-1C7C-5B76-AB7072F43AF3}"/>
              </a:ext>
            </a:extLst>
          </p:cNvPr>
          <p:cNvSpPr/>
          <p:nvPr userDrawn="1"/>
        </p:nvSpPr>
        <p:spPr>
          <a:xfrm>
            <a:off x="12121839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265C419-03F4-3672-9CB8-D79CA924B001}"/>
              </a:ext>
            </a:extLst>
          </p:cNvPr>
          <p:cNvSpPr/>
          <p:nvPr userDrawn="1"/>
        </p:nvSpPr>
        <p:spPr>
          <a:xfrm>
            <a:off x="16548824" y="19310792"/>
            <a:ext cx="4104000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5355E2CD-6AD0-1E25-073D-D279923011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79482" y="18345681"/>
            <a:ext cx="4229100" cy="241935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CF0A9CA-9915-09C3-DAD8-623207210C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15717" y="16023078"/>
            <a:ext cx="1440000" cy="1440000"/>
          </a:xfrm>
          <a:prstGeom prst="rect">
            <a:avLst/>
          </a:prstGeom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BB81E63A-929C-022E-004E-7185671E142D}"/>
              </a:ext>
            </a:extLst>
          </p:cNvPr>
          <p:cNvSpPr/>
          <p:nvPr userDrawn="1"/>
        </p:nvSpPr>
        <p:spPr>
          <a:xfrm>
            <a:off x="3204488" y="18594296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100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pc="1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287085B0-93E8-31AC-39BE-2920844C05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4766" y="19044329"/>
            <a:ext cx="622300" cy="45719"/>
          </a:xfrm>
          <a:prstGeom prst="rect">
            <a:avLst/>
          </a:prstGeom>
        </p:spPr>
      </p:pic>
      <p:sp>
        <p:nvSpPr>
          <p:cNvPr id="53" name="Rechteck 52">
            <a:extLst>
              <a:ext uri="{FF2B5EF4-FFF2-40B4-BE49-F238E27FC236}">
                <a16:creationId xmlns:a16="http://schemas.microsoft.com/office/drawing/2014/main" id="{C6B057B5-AC99-B62B-8759-A85828CF896B}"/>
              </a:ext>
            </a:extLst>
          </p:cNvPr>
          <p:cNvSpPr/>
          <p:nvPr userDrawn="1"/>
        </p:nvSpPr>
        <p:spPr>
          <a:xfrm>
            <a:off x="9939481" y="7754108"/>
            <a:ext cx="6420007" cy="3433884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7E68C68-C457-D380-F203-3493F9D6CA7A}"/>
              </a:ext>
            </a:extLst>
          </p:cNvPr>
          <p:cNvSpPr/>
          <p:nvPr userDrawn="1"/>
        </p:nvSpPr>
        <p:spPr>
          <a:xfrm>
            <a:off x="914713" y="537010"/>
            <a:ext cx="6698464" cy="71301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</a:t>
            </a:r>
          </a:p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LIFE SCIENCES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6EBE4F2-187B-DEE2-968E-4F72EA63891B}"/>
              </a:ext>
            </a:extLst>
          </p:cNvPr>
          <p:cNvSpPr txBox="1"/>
          <p:nvPr userDrawn="1"/>
        </p:nvSpPr>
        <p:spPr>
          <a:xfrm>
            <a:off x="16499331" y="4685111"/>
            <a:ext cx="6395064" cy="1469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673961C-DED7-34D3-F79D-27D2A0D90C19}"/>
              </a:ext>
            </a:extLst>
          </p:cNvPr>
          <p:cNvSpPr/>
          <p:nvPr userDrawn="1"/>
        </p:nvSpPr>
        <p:spPr>
          <a:xfrm>
            <a:off x="3228014" y="4685111"/>
            <a:ext cx="6395064" cy="50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F0F4D7C-71A7-7E9B-85A3-96AE01BBDF36}"/>
              </a:ext>
            </a:extLst>
          </p:cNvPr>
          <p:cNvSpPr/>
          <p:nvPr userDrawn="1"/>
        </p:nvSpPr>
        <p:spPr>
          <a:xfrm>
            <a:off x="24195839" y="11194717"/>
            <a:ext cx="2033265" cy="214819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B61FE2D7-ED3C-4B30-E7D3-BDD0045BAB10}"/>
              </a:ext>
            </a:extLst>
          </p:cNvPr>
          <p:cNvSpPr/>
          <p:nvPr userDrawn="1"/>
        </p:nvSpPr>
        <p:spPr>
          <a:xfrm>
            <a:off x="24136678" y="13718511"/>
            <a:ext cx="4347421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7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16E6E30-3544-3ADD-67F1-4649BC61E50A}"/>
              </a:ext>
            </a:extLst>
          </p:cNvPr>
          <p:cNvSpPr txBox="1"/>
          <p:nvPr userDrawn="1"/>
        </p:nvSpPr>
        <p:spPr>
          <a:xfrm>
            <a:off x="24098503" y="10343632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8B07A57F-E014-CF2B-80BA-1760D255E8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195839" y="10800915"/>
            <a:ext cx="6223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layout mit Raster zur An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3B9C8C-F21B-8A48-0161-6A8D97D862D4}"/>
              </a:ext>
            </a:extLst>
          </p:cNvPr>
          <p:cNvGrpSpPr>
            <a:grpSpLocks/>
          </p:cNvGrpSpPr>
          <p:nvPr userDrawn="1"/>
        </p:nvGrpSpPr>
        <p:grpSpPr>
          <a:xfrm>
            <a:off x="1030219" y="4822692"/>
            <a:ext cx="21772363" cy="13409051"/>
            <a:chOff x="1019992" y="582596"/>
            <a:chExt cx="22265024" cy="18662179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2C13C46-04E0-7EF7-F03E-62872637682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9992" y="582596"/>
              <a:ext cx="15539743" cy="18662179"/>
              <a:chOff x="1220520" y="1587642"/>
              <a:chExt cx="18520525" cy="26685137"/>
            </a:xfrm>
          </p:grpSpPr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C476EEC6-F0FF-E01C-07FF-C5AB0C38C1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20520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C61EB0FD-5E7A-4E63-C7FD-C6F0174B62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2551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715B8320-4C1C-68C1-C61F-C243B7FE21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22806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529D15AB-D53C-3FEC-9AD5-EA255A0973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33546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4A6FD05B-A394-C1A6-08FE-E00173EAF8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984736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F5EFCB3A-C75B-A4F5-8E62-E7922DAEE5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613270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16EB9939-E34B-E4E3-8189-A070A8850B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327851" y="1587642"/>
                <a:ext cx="2413194" cy="26685137"/>
              </a:xfrm>
              <a:prstGeom prst="rect">
                <a:avLst/>
              </a:prstGeom>
              <a:solidFill>
                <a:srgbClr val="E7E6E6">
                  <a:alpha val="5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BA1E927-097F-E6CA-CD82-A2C522D15294}"/>
                </a:ext>
              </a:extLst>
            </p:cNvPr>
            <p:cNvSpPr>
              <a:spLocks/>
            </p:cNvSpPr>
            <p:nvPr/>
          </p:nvSpPr>
          <p:spPr>
            <a:xfrm>
              <a:off x="16752025" y="582596"/>
              <a:ext cx="2069928" cy="18662179"/>
            </a:xfrm>
            <a:prstGeom prst="rect">
              <a:avLst/>
            </a:prstGeom>
            <a:solidFill>
              <a:srgbClr val="E7E6E6">
                <a:alpha val="5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25C472B-F5E4-4FA3-C260-73BBA96C7990}"/>
                </a:ext>
              </a:extLst>
            </p:cNvPr>
            <p:cNvSpPr>
              <a:spLocks/>
            </p:cNvSpPr>
            <p:nvPr/>
          </p:nvSpPr>
          <p:spPr>
            <a:xfrm>
              <a:off x="19014171" y="582596"/>
              <a:ext cx="2024803" cy="18662179"/>
            </a:xfrm>
            <a:prstGeom prst="rect">
              <a:avLst/>
            </a:prstGeom>
            <a:solidFill>
              <a:srgbClr val="E7E6E6">
                <a:alpha val="5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362E2DC1-DCDB-1184-DD22-D1D778EAB70C}"/>
                </a:ext>
              </a:extLst>
            </p:cNvPr>
            <p:cNvSpPr>
              <a:spLocks/>
            </p:cNvSpPr>
            <p:nvPr/>
          </p:nvSpPr>
          <p:spPr>
            <a:xfrm>
              <a:off x="21260213" y="582596"/>
              <a:ext cx="2024803" cy="18662179"/>
            </a:xfrm>
            <a:prstGeom prst="rect">
              <a:avLst/>
            </a:prstGeom>
            <a:solidFill>
              <a:srgbClr val="E7E6E6">
                <a:alpha val="5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A82AE088-92F3-4E2E-2F20-7D09E4270C30}"/>
              </a:ext>
            </a:extLst>
          </p:cNvPr>
          <p:cNvSpPr/>
          <p:nvPr userDrawn="1"/>
        </p:nvSpPr>
        <p:spPr>
          <a:xfrm>
            <a:off x="1020611" y="618594"/>
            <a:ext cx="6592566" cy="5778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5E32B7D-ECC5-DE1D-6B14-33BFD5489E2F}"/>
              </a:ext>
            </a:extLst>
          </p:cNvPr>
          <p:cNvSpPr/>
          <p:nvPr userDrawn="1"/>
        </p:nvSpPr>
        <p:spPr>
          <a:xfrm>
            <a:off x="3267872" y="18594295"/>
            <a:ext cx="19632681" cy="22205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1FDEFCB-86EF-F9EA-1EB9-72745724F74C}"/>
              </a:ext>
            </a:extLst>
          </p:cNvPr>
          <p:cNvSpPr/>
          <p:nvPr userDrawn="1"/>
        </p:nvSpPr>
        <p:spPr>
          <a:xfrm>
            <a:off x="24166215" y="4773937"/>
            <a:ext cx="5221524" cy="126891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01AD0504-5E70-56D6-D6AB-3044D9EA108D}"/>
              </a:ext>
            </a:extLst>
          </p:cNvPr>
          <p:cNvSpPr/>
          <p:nvPr userDrawn="1"/>
        </p:nvSpPr>
        <p:spPr>
          <a:xfrm>
            <a:off x="1020611" y="1792554"/>
            <a:ext cx="21839389" cy="22171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06686760-2B7A-1DC0-12F1-CDC1D7FC1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13065" y="618594"/>
            <a:ext cx="4805045" cy="1241425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B062C360-1291-2424-9C5B-4FA819B028F0}"/>
              </a:ext>
            </a:extLst>
          </p:cNvPr>
          <p:cNvSpPr/>
          <p:nvPr userDrawn="1"/>
        </p:nvSpPr>
        <p:spPr>
          <a:xfrm>
            <a:off x="914713" y="1818884"/>
            <a:ext cx="191070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F8F6226-0576-B8C9-2C04-801419C9AB3F}"/>
              </a:ext>
            </a:extLst>
          </p:cNvPr>
          <p:cNvSpPr/>
          <p:nvPr userDrawn="1"/>
        </p:nvSpPr>
        <p:spPr>
          <a:xfrm>
            <a:off x="997562" y="10041084"/>
            <a:ext cx="8536684" cy="5138591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C7F266-BE41-A7BF-563C-AEB4A3ACF6B5}"/>
              </a:ext>
            </a:extLst>
          </p:cNvPr>
          <p:cNvSpPr/>
          <p:nvPr userDrawn="1"/>
        </p:nvSpPr>
        <p:spPr>
          <a:xfrm>
            <a:off x="930333" y="15476276"/>
            <a:ext cx="8603913" cy="64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59C5A941-5C6D-6665-A284-292884EA0E1D}"/>
              </a:ext>
            </a:extLst>
          </p:cNvPr>
          <p:cNvSpPr/>
          <p:nvPr userDrawn="1"/>
        </p:nvSpPr>
        <p:spPr>
          <a:xfrm>
            <a:off x="24165709" y="5500994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1CB6753-5370-C552-87CC-5E30302846B4}"/>
              </a:ext>
            </a:extLst>
          </p:cNvPr>
          <p:cNvSpPr/>
          <p:nvPr userDrawn="1"/>
        </p:nvSpPr>
        <p:spPr>
          <a:xfrm>
            <a:off x="26973023" y="5500994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47787F47-CE4F-4699-1AFB-810E58AB1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20" y="3932762"/>
            <a:ext cx="1193800" cy="114300"/>
          </a:xfrm>
          <a:prstGeom prst="rect">
            <a:avLst/>
          </a:prstGeom>
        </p:spPr>
      </p:pic>
      <p:sp>
        <p:nvSpPr>
          <p:cNvPr id="70" name="Rechteck 69">
            <a:extLst>
              <a:ext uri="{FF2B5EF4-FFF2-40B4-BE49-F238E27FC236}">
                <a16:creationId xmlns:a16="http://schemas.microsoft.com/office/drawing/2014/main" id="{52689D9D-89F3-FE38-94EF-55B08CE0E0FC}"/>
              </a:ext>
            </a:extLst>
          </p:cNvPr>
          <p:cNvSpPr/>
          <p:nvPr userDrawn="1"/>
        </p:nvSpPr>
        <p:spPr>
          <a:xfrm>
            <a:off x="24101385" y="4710885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BAC06A0A-04A7-DA9A-49D5-27225753BD08}"/>
              </a:ext>
            </a:extLst>
          </p:cNvPr>
          <p:cNvSpPr/>
          <p:nvPr userDrawn="1"/>
        </p:nvSpPr>
        <p:spPr>
          <a:xfrm>
            <a:off x="24104806" y="9147885"/>
            <a:ext cx="55317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7134E4CA-6C9E-68B6-8D88-075B61CF3307}"/>
              </a:ext>
            </a:extLst>
          </p:cNvPr>
          <p:cNvSpPr/>
          <p:nvPr userDrawn="1"/>
        </p:nvSpPr>
        <p:spPr>
          <a:xfrm>
            <a:off x="24165709" y="7352280"/>
            <a:ext cx="2460272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9E7E6379-A0BD-110F-65FA-A2A0134115E6}"/>
              </a:ext>
            </a:extLst>
          </p:cNvPr>
          <p:cNvSpPr/>
          <p:nvPr userDrawn="1"/>
        </p:nvSpPr>
        <p:spPr>
          <a:xfrm>
            <a:off x="26973023" y="7352280"/>
            <a:ext cx="242047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612EE80C-3ED8-B5E7-7033-237E00D8D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09198" y="5139466"/>
            <a:ext cx="622300" cy="45719"/>
          </a:xfrm>
          <a:prstGeom prst="rect">
            <a:avLst/>
          </a:prstGeom>
        </p:spPr>
      </p:pic>
      <p:sp>
        <p:nvSpPr>
          <p:cNvPr id="75" name="Rechteck 74">
            <a:extLst>
              <a:ext uri="{FF2B5EF4-FFF2-40B4-BE49-F238E27FC236}">
                <a16:creationId xmlns:a16="http://schemas.microsoft.com/office/drawing/2014/main" id="{0E602440-D289-D317-76BA-1F49944245B5}"/>
              </a:ext>
            </a:extLst>
          </p:cNvPr>
          <p:cNvSpPr/>
          <p:nvPr userDrawn="1"/>
        </p:nvSpPr>
        <p:spPr>
          <a:xfrm>
            <a:off x="24195839" y="11194717"/>
            <a:ext cx="2033265" cy="214819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3305927B-289C-BEEE-092A-1E6A35D75609}"/>
              </a:ext>
            </a:extLst>
          </p:cNvPr>
          <p:cNvSpPr/>
          <p:nvPr userDrawn="1"/>
        </p:nvSpPr>
        <p:spPr>
          <a:xfrm>
            <a:off x="3267873" y="19310792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E35F2A59-7E34-164F-8E5D-9CBFD9EC5A07}"/>
              </a:ext>
            </a:extLst>
          </p:cNvPr>
          <p:cNvSpPr/>
          <p:nvPr userDrawn="1"/>
        </p:nvSpPr>
        <p:spPr>
          <a:xfrm>
            <a:off x="7703555" y="19333809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D519D402-C592-6FF8-04BB-865D70A91DF7}"/>
              </a:ext>
            </a:extLst>
          </p:cNvPr>
          <p:cNvSpPr txBox="1"/>
          <p:nvPr userDrawn="1"/>
        </p:nvSpPr>
        <p:spPr>
          <a:xfrm>
            <a:off x="16415224" y="4685111"/>
            <a:ext cx="6444776" cy="14310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AC918562-8DB4-B803-AD76-5B47F15F17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79482" y="18345681"/>
            <a:ext cx="4229100" cy="241935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224F6ECD-8317-8C75-E962-326F7AF8D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15717" y="16023078"/>
            <a:ext cx="1440000" cy="1440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4F0DA19C-7A6D-82C2-1D37-055C200B31F3}"/>
              </a:ext>
            </a:extLst>
          </p:cNvPr>
          <p:cNvSpPr/>
          <p:nvPr userDrawn="1"/>
        </p:nvSpPr>
        <p:spPr>
          <a:xfrm>
            <a:off x="24136678" y="13718511"/>
            <a:ext cx="4347421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7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3294A711-0388-FB74-1A8E-F22E31440EF4}"/>
              </a:ext>
            </a:extLst>
          </p:cNvPr>
          <p:cNvSpPr txBox="1"/>
          <p:nvPr userDrawn="1"/>
        </p:nvSpPr>
        <p:spPr>
          <a:xfrm>
            <a:off x="24098503" y="10343632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DE6B857-1475-8E7B-974E-882A62512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195839" y="10800915"/>
            <a:ext cx="622300" cy="50800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C510C0B9-1CB5-E307-6219-6E776A4C887C}"/>
              </a:ext>
            </a:extLst>
          </p:cNvPr>
          <p:cNvSpPr/>
          <p:nvPr userDrawn="1"/>
        </p:nvSpPr>
        <p:spPr>
          <a:xfrm>
            <a:off x="3097386" y="4685111"/>
            <a:ext cx="6660000" cy="50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11FFD5C-7286-9FD9-7D6F-7FC499B76A67}"/>
              </a:ext>
            </a:extLst>
          </p:cNvPr>
          <p:cNvSpPr/>
          <p:nvPr userDrawn="1"/>
        </p:nvSpPr>
        <p:spPr>
          <a:xfrm>
            <a:off x="9806888" y="4691543"/>
            <a:ext cx="6359556" cy="1469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000"/>
              </a:lnSpc>
            </a:pPr>
            <a:endParaRPr lang="de-DE" sz="2400" b="1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excomniet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B458F92-FF98-4FB8-CB93-7F7FE6C516BC}"/>
              </a:ext>
            </a:extLst>
          </p:cNvPr>
          <p:cNvSpPr/>
          <p:nvPr userDrawn="1"/>
        </p:nvSpPr>
        <p:spPr>
          <a:xfrm>
            <a:off x="3204488" y="18594296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100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pc="1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4F03EB9E-DAC4-9061-DACB-AA6D2CB7CA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4766" y="19044329"/>
            <a:ext cx="622300" cy="45719"/>
          </a:xfrm>
          <a:prstGeom prst="rect">
            <a:avLst/>
          </a:prstGeom>
        </p:spPr>
      </p:pic>
      <p:sp>
        <p:nvSpPr>
          <p:cNvPr id="90" name="Rechteck 89">
            <a:extLst>
              <a:ext uri="{FF2B5EF4-FFF2-40B4-BE49-F238E27FC236}">
                <a16:creationId xmlns:a16="http://schemas.microsoft.com/office/drawing/2014/main" id="{8A5BF44C-D161-394B-BC99-DE6CF42206FE}"/>
              </a:ext>
            </a:extLst>
          </p:cNvPr>
          <p:cNvSpPr/>
          <p:nvPr userDrawn="1"/>
        </p:nvSpPr>
        <p:spPr>
          <a:xfrm>
            <a:off x="9881932" y="7738719"/>
            <a:ext cx="6338393" cy="3433884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196D5"/>
                </a:solidFill>
              </a:rPr>
              <a:t>Bildw</a:t>
            </a:r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C9AC0E6E-88B2-8A9F-FAAB-F1F711FB357E}"/>
              </a:ext>
            </a:extLst>
          </p:cNvPr>
          <p:cNvSpPr/>
          <p:nvPr userDrawn="1"/>
        </p:nvSpPr>
        <p:spPr>
          <a:xfrm>
            <a:off x="914713" y="537010"/>
            <a:ext cx="6698464" cy="71301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</a:t>
            </a:r>
          </a:p>
          <a:p>
            <a:pPr>
              <a:lnSpc>
                <a:spcPts val="246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LIFE SCIENCES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D780AB1-E3BA-9998-0EF9-54659EF49006}"/>
              </a:ext>
            </a:extLst>
          </p:cNvPr>
          <p:cNvSpPr/>
          <p:nvPr userDrawn="1"/>
        </p:nvSpPr>
        <p:spPr>
          <a:xfrm>
            <a:off x="12139237" y="19310792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FCAE5F-73AD-6982-2E02-37A6237F5DA6}"/>
              </a:ext>
            </a:extLst>
          </p:cNvPr>
          <p:cNvSpPr/>
          <p:nvPr userDrawn="1"/>
        </p:nvSpPr>
        <p:spPr>
          <a:xfrm>
            <a:off x="16574920" y="19333809"/>
            <a:ext cx="4190786" cy="15040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637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0" r:id="rId2"/>
    <p:sldLayoutId id="2147483669" r:id="rId3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57">
            <a:extLst>
              <a:ext uri="{FF2B5EF4-FFF2-40B4-BE49-F238E27FC236}">
                <a16:creationId xmlns:a16="http://schemas.microsoft.com/office/drawing/2014/main" id="{24084544-E75A-051C-8B52-7F9950EFACC8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1" name="Inhaltsplatzhalter 60">
            <a:extLst>
              <a:ext uri="{FF2B5EF4-FFF2-40B4-BE49-F238E27FC236}">
                <a16:creationId xmlns:a16="http://schemas.microsoft.com/office/drawing/2014/main" id="{DDD40DB9-CDAF-5295-2A35-40A8F556C07B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5" name="Bildplatzhalter 54">
            <a:extLst>
              <a:ext uri="{FF2B5EF4-FFF2-40B4-BE49-F238E27FC236}">
                <a16:creationId xmlns:a16="http://schemas.microsoft.com/office/drawing/2014/main" id="{70F9CE4A-E21F-C550-C806-DD812CF2E631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1DD7602-C09C-D726-411B-F37136E7F49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4" name="Bildplatzhalter 63">
            <a:extLst>
              <a:ext uri="{FF2B5EF4-FFF2-40B4-BE49-F238E27FC236}">
                <a16:creationId xmlns:a16="http://schemas.microsoft.com/office/drawing/2014/main" id="{48F3B7C2-77CC-F6BA-68AF-B197BF0A1C43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5" name="Bildplatzhalter 64">
            <a:extLst>
              <a:ext uri="{FF2B5EF4-FFF2-40B4-BE49-F238E27FC236}">
                <a16:creationId xmlns:a16="http://schemas.microsoft.com/office/drawing/2014/main" id="{A69A78F0-F07B-BB0C-4871-2209667EFFD1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6" name="Bildplatzhalter 65">
            <a:extLst>
              <a:ext uri="{FF2B5EF4-FFF2-40B4-BE49-F238E27FC236}">
                <a16:creationId xmlns:a16="http://schemas.microsoft.com/office/drawing/2014/main" id="{850FCF62-A105-7342-7F0C-A0A3E42A5496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6" name="Titel 45">
            <a:extLst>
              <a:ext uri="{FF2B5EF4-FFF2-40B4-BE49-F238E27FC236}">
                <a16:creationId xmlns:a16="http://schemas.microsoft.com/office/drawing/2014/main" id="{8AF518E8-94DB-FA36-6F3F-3C0BB8D8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8" name="Inhaltsplatzhalter 47">
            <a:extLst>
              <a:ext uri="{FF2B5EF4-FFF2-40B4-BE49-F238E27FC236}">
                <a16:creationId xmlns:a16="http://schemas.microsoft.com/office/drawing/2014/main" id="{A7787080-1F08-473B-89A7-3E5C686F65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Inhaltsplatzhalter 48">
            <a:extLst>
              <a:ext uri="{FF2B5EF4-FFF2-40B4-BE49-F238E27FC236}">
                <a16:creationId xmlns:a16="http://schemas.microsoft.com/office/drawing/2014/main" id="{7BD09A07-F6E5-467C-F4BD-54BE5F7D56F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1" name="Bildplatzhalter 50">
            <a:extLst>
              <a:ext uri="{FF2B5EF4-FFF2-40B4-BE49-F238E27FC236}">
                <a16:creationId xmlns:a16="http://schemas.microsoft.com/office/drawing/2014/main" id="{28DD302D-F9A0-B299-2C92-B639B7581D01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4" name="Bildplatzhalter 53">
            <a:extLst>
              <a:ext uri="{FF2B5EF4-FFF2-40B4-BE49-F238E27FC236}">
                <a16:creationId xmlns:a16="http://schemas.microsoft.com/office/drawing/2014/main" id="{23AE30CF-92B8-B630-CBE9-30C33D8FCE93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3AD08FA7-0171-9CD7-A722-9DCFA57E02BF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" name="Bildplatzhalter 56">
            <a:extLst>
              <a:ext uri="{FF2B5EF4-FFF2-40B4-BE49-F238E27FC236}">
                <a16:creationId xmlns:a16="http://schemas.microsoft.com/office/drawing/2014/main" id="{E9396085-4A94-B2ED-8573-4EDF27BD78FA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9" name="Inhaltsplatzhalter 58">
            <a:extLst>
              <a:ext uri="{FF2B5EF4-FFF2-40B4-BE49-F238E27FC236}">
                <a16:creationId xmlns:a16="http://schemas.microsoft.com/office/drawing/2014/main" id="{42DC856C-D36C-86A0-8A22-D01BDFF8605B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EB030D56-70BE-472F-5164-C610B83459E8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3" name="Bildplatzhalter 52">
            <a:extLst>
              <a:ext uri="{FF2B5EF4-FFF2-40B4-BE49-F238E27FC236}">
                <a16:creationId xmlns:a16="http://schemas.microsoft.com/office/drawing/2014/main" id="{22F0A3E9-B53A-C329-E681-71AF25943462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Bildplatzhalter 61">
            <a:extLst>
              <a:ext uri="{FF2B5EF4-FFF2-40B4-BE49-F238E27FC236}">
                <a16:creationId xmlns:a16="http://schemas.microsoft.com/office/drawing/2014/main" id="{C85D7E1E-5444-B683-A0C5-6AF81A899766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3" name="Bildplatzhalter 62">
            <a:extLst>
              <a:ext uri="{FF2B5EF4-FFF2-40B4-BE49-F238E27FC236}">
                <a16:creationId xmlns:a16="http://schemas.microsoft.com/office/drawing/2014/main" id="{A357F55D-3DED-7B43-0380-90D2035B4DE4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0" name="Inhaltsplatzhalter 49">
            <a:extLst>
              <a:ext uri="{FF2B5EF4-FFF2-40B4-BE49-F238E27FC236}">
                <a16:creationId xmlns:a16="http://schemas.microsoft.com/office/drawing/2014/main" id="{2918958D-64D3-56DF-23DC-E91308A01A5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Inhaltsplatzhalter 46">
            <a:extLst>
              <a:ext uri="{FF2B5EF4-FFF2-40B4-BE49-F238E27FC236}">
                <a16:creationId xmlns:a16="http://schemas.microsoft.com/office/drawing/2014/main" id="{F646E502-E4AF-3BE4-D273-388474B2A1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7" name="Bildplatzhalter 66">
            <a:extLst>
              <a:ext uri="{FF2B5EF4-FFF2-40B4-BE49-F238E27FC236}">
                <a16:creationId xmlns:a16="http://schemas.microsoft.com/office/drawing/2014/main" id="{7395607F-6055-C04B-90B4-98A2CBFC3C8E}"/>
              </a:ext>
            </a:extLst>
          </p:cNvPr>
          <p:cNvSpPr>
            <a:spLocks noGrp="1"/>
          </p:cNvSpPr>
          <p:nvPr>
            <p:ph type="pic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5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Martel Heavy</vt:lpstr>
      <vt:lpstr>Open Sans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64</cp:revision>
  <cp:lastPrinted>2025-07-18T13:06:16Z</cp:lastPrinted>
  <dcterms:created xsi:type="dcterms:W3CDTF">2025-07-17T12:21:15Z</dcterms:created>
  <dcterms:modified xsi:type="dcterms:W3CDTF">2026-02-25T15:58:10Z</dcterms:modified>
</cp:coreProperties>
</file>